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7" r:id="rId3"/>
    <p:sldId id="284" r:id="rId4"/>
    <p:sldId id="279" r:id="rId5"/>
    <p:sldId id="282" r:id="rId6"/>
    <p:sldId id="283" r:id="rId7"/>
    <p:sldId id="269" r:id="rId8"/>
    <p:sldId id="273" r:id="rId9"/>
    <p:sldId id="288" r:id="rId10"/>
    <p:sldId id="281" r:id="rId11"/>
    <p:sldId id="280" r:id="rId12"/>
    <p:sldId id="268" r:id="rId13"/>
    <p:sldId id="263" r:id="rId14"/>
    <p:sldId id="264" r:id="rId15"/>
    <p:sldId id="271" r:id="rId16"/>
    <p:sldId id="272" r:id="rId17"/>
    <p:sldId id="277" r:id="rId18"/>
    <p:sldId id="278" r:id="rId19"/>
    <p:sldId id="275" r:id="rId20"/>
    <p:sldId id="285" r:id="rId21"/>
    <p:sldId id="286" r:id="rId22"/>
    <p:sldId id="290" r:id="rId23"/>
    <p:sldId id="293" r:id="rId24"/>
    <p:sldId id="294" r:id="rId25"/>
    <p:sldId id="295" r:id="rId26"/>
  </p:sldIdLst>
  <p:sldSz cx="12192000" cy="6858000"/>
  <p:notesSz cx="6858000" cy="9144000"/>
  <p:defaultTextStyle>
    <a:defPPr>
      <a:defRPr lang="ga-I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e" initials="C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9D12"/>
    <a:srgbClr val="06A5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79" autoAdjust="0"/>
    <p:restoredTop sz="95204" autoAdjust="0"/>
  </p:normalViewPr>
  <p:slideViewPr>
    <p:cSldViewPr snapToGrid="0">
      <p:cViewPr>
        <p:scale>
          <a:sx n="50" d="100"/>
          <a:sy n="50" d="100"/>
        </p:scale>
        <p:origin x="1440" y="5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B82C-4B77-4A0D-A865-3C7F463E5AC3}" type="datetimeFigureOut">
              <a:rPr lang="en-GB" smtClean="0"/>
              <a:t>13/01/2015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B3240-9F5E-40A9-9B33-BFAF90F58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03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32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98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771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23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1003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24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6392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93659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83705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26506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95901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4301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46238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7359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02136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0226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3094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04281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52467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ga-I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2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363579" y="-4241264"/>
            <a:ext cx="14233823" cy="11567880"/>
            <a:chOff x="-1363579" y="-4241264"/>
            <a:chExt cx="14233823" cy="11567880"/>
          </a:xfrm>
        </p:grpSpPr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277834" y="2474483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149786" y="-363943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3734915" y="1004874"/>
              <a:ext cx="360000" cy="36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69439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580616" y="1805304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269592" y="-377799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412813" y="-3908259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263604" y="1941821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6938986" y="-821292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6970165" y="1364874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431670" y="2471155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462200" y="-840833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601649" y="-708285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590120" y="-710034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149860" y="-26619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549847" y="2531160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298375" y="58010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291262" y="17643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5655094" y="188419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3851069" y="205251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4688110" y="20444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461050" y="-831580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256202" y="2201844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3774429" y="2180488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561372" y="-1741619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373961" y="-1174531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608944" y="-979226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7747532" y="-2215350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291812" y="-401576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187975" y="2469509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186945" y="2408419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749339" y="-3912644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2" y="-3988844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463715" y="83093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87856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291887" y="25101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305940" y="2040905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428300" y="1406254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027577" y="1899939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367342" y="1744759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097175" y="-711129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099258" y="666500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030202" y="661737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079135" y="5667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078165" y="176182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287252" y="1354681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143977" y="1429418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315827" y="1140368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434533" y="1108255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357673" y="190530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396193" y="-769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284303" y="-839282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289141" y="-708653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561542" y="-88986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5969827" y="-829606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5967408" y="-708653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5928301" y="-889863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4975282" y="235055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042531" y="234868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445518" y="265783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321775" y="263324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199516" y="128107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6957200" y="-117701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397484" y="-49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376536" y="-39553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222844" y="13447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5648450" y="-1222746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9624156" y="-303918"/>
              <a:ext cx="1548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</a:t>
              </a:r>
              <a:r>
                <a:rPr lang="pl-PL" dirty="0" smtClean="0"/>
                <a:t>m</a:t>
              </a:r>
              <a:r>
                <a:rPr lang="ga-IE" dirty="0" smtClean="0"/>
                <a:t>m</a:t>
              </a:r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594501" y="186982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0655729" y="-379092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412889" y="-4045092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319230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07" y="1690688"/>
            <a:ext cx="3343275" cy="496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82" y="38100"/>
            <a:ext cx="5448300" cy="432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937" y="0"/>
            <a:ext cx="5495925" cy="436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606" r="988" b="1211"/>
          <a:stretch/>
        </p:blipFill>
        <p:spPr>
          <a:xfrm>
            <a:off x="7719475" y="3303639"/>
            <a:ext cx="5427407" cy="355436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8450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93" y="1825625"/>
            <a:ext cx="6778614" cy="4351338"/>
          </a:xfrm>
        </p:spPr>
      </p:pic>
    </p:spTree>
    <p:extLst>
      <p:ext uri="{BB962C8B-B14F-4D97-AF65-F5344CB8AC3E}">
        <p14:creationId xmlns:p14="http://schemas.microsoft.com/office/powerpoint/2010/main" val="3720673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3019045" y="-456505"/>
            <a:ext cx="9172955" cy="4565881"/>
            <a:chOff x="3019045" y="-456505"/>
            <a:chExt cx="9172955" cy="4565881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219843" y="3291300"/>
              <a:ext cx="3610587" cy="22908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0335457" y="1862225"/>
              <a:ext cx="185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Olympus </a:t>
              </a:r>
              <a:r>
                <a:rPr lang="en-US" dirty="0" smtClean="0"/>
                <a:t>XLSLPLN25XGMP</a:t>
              </a:r>
              <a:endParaRPr lang="ga-IE" dirty="0" smtClean="0"/>
            </a:p>
            <a:p>
              <a:r>
                <a:rPr lang="en-US" dirty="0" smtClean="0"/>
                <a:t>25×</a:t>
              </a:r>
              <a:r>
                <a:rPr lang="ga-IE" dirty="0" smtClean="0"/>
                <a:t>, </a:t>
              </a:r>
              <a:r>
                <a:rPr lang="en-GB" dirty="0" smtClean="0"/>
                <a:t>1.0</a:t>
              </a:r>
              <a:r>
                <a:rPr lang="ga-IE" dirty="0" smtClean="0"/>
                <a:t>NA</a:t>
              </a:r>
              <a:endParaRPr lang="en-US" dirty="0" smtClean="0">
                <a:effectLst/>
              </a:endParaRPr>
            </a:p>
            <a:p>
              <a:r>
                <a:rPr lang="ga-IE" dirty="0" smtClean="0"/>
                <a:t>WD</a:t>
              </a:r>
              <a:r>
                <a:rPr lang="en-US" dirty="0" smtClean="0"/>
                <a:t>: 8mm</a:t>
              </a:r>
              <a:endParaRPr lang="ga-I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14328" y="374004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3</a:t>
              </a:r>
              <a:r>
                <a:rPr lang="ga-IE" dirty="0" smtClean="0"/>
                <a:t>00</a:t>
              </a:r>
              <a:endParaRPr lang="ga-I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83986" y="373975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80</a:t>
              </a:r>
              <a:endParaRPr lang="ga-IE" dirty="0"/>
            </a:p>
          </p:txBody>
        </p: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5400000">
              <a:off x="11146623" y="307564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4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16200000">
              <a:off x="9798751" y="2386365"/>
              <a:ext cx="288000" cy="2091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241131" y="3343274"/>
              <a:ext cx="3671815" cy="22927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 rot="10800000" flipV="1">
              <a:off x="5151820" y="3071462"/>
              <a:ext cx="348480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8" name="Rectangle 3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9" name="Oval 38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10800000" flipH="1" flipV="1">
              <a:off x="8761225" y="3070908"/>
              <a:ext cx="16256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6" name="Rectangle 3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7" name="Oval 3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485009" y="222967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100</a:t>
              </a:r>
              <a:endParaRPr lang="ga-IE" dirty="0"/>
            </a:p>
          </p:txBody>
        </p:sp>
        <p:grpSp>
          <p:nvGrpSpPr>
            <p:cNvPr id="12" name="Group 11"/>
            <p:cNvGrpSpPr/>
            <p:nvPr/>
          </p:nvGrpSpPr>
          <p:grpSpPr>
            <a:xfrm rot="16200000" flipH="1" flipV="1">
              <a:off x="3248136" y="925460"/>
              <a:ext cx="26181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0" name="Rectangle 3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1" name="Oval 4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 rot="5400000">
              <a:off x="2882072" y="-312961"/>
              <a:ext cx="986751" cy="699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74362" y="1065781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200</a:t>
              </a:r>
              <a:endParaRPr lang="ga-I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99168" y="104013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4166518" y="772313"/>
              <a:ext cx="178910" cy="1905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5180786" y="1710906"/>
              <a:ext cx="1364052" cy="92280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285157" y="1710907"/>
              <a:ext cx="1259681" cy="1066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 rot="8760000" flipV="1">
              <a:off x="5203146" y="2280946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4" name="Rectangle 3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5" name="Oval 3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0800000">
              <a:off x="3298045" y="1409222"/>
              <a:ext cx="162000" cy="407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H="1">
              <a:off x="3304755" y="526168"/>
              <a:ext cx="74290" cy="63134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3379045" y="528297"/>
              <a:ext cx="102189" cy="625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 rot="20690420">
              <a:off x="3113257" y="3168217"/>
              <a:ext cx="62925" cy="625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" name="Rectangle 56"/>
            <p:cNvSpPr/>
            <p:nvPr/>
          </p:nvSpPr>
          <p:spPr>
            <a:xfrm rot="14163331">
              <a:off x="4593324" y="2419609"/>
              <a:ext cx="177111" cy="13023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62" name="Rectangle 61"/>
            <p:cNvSpPr/>
            <p:nvPr/>
          </p:nvSpPr>
          <p:spPr>
            <a:xfrm rot="19725250">
              <a:off x="6511944" y="1329822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8900000" flipV="1">
              <a:off x="3244405" y="1409049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>
              <a:stCxn id="62" idx="1"/>
            </p:cNvCxnSpPr>
            <p:nvPr/>
          </p:nvCxnSpPr>
          <p:spPr>
            <a:xfrm flipH="1">
              <a:off x="5203031" y="1728351"/>
              <a:ext cx="1319687" cy="813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5219843" y="1660042"/>
              <a:ext cx="1302876" cy="630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 rot="16200000">
              <a:off x="4555336" y="2916839"/>
              <a:ext cx="177111" cy="1029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29" name="Rectangle 28"/>
            <p:cNvSpPr/>
            <p:nvPr/>
          </p:nvSpPr>
          <p:spPr>
            <a:xfrm rot="14402124">
              <a:off x="3655927" y="3319315"/>
              <a:ext cx="736663" cy="26686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DMM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 flipV="1">
              <a:off x="5009829" y="1367650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2" name="Rectangle 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3" name="Oval 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414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83"/>
          <p:cNvGrpSpPr/>
          <p:nvPr/>
        </p:nvGrpSpPr>
        <p:grpSpPr>
          <a:xfrm>
            <a:off x="-3983978" y="0"/>
            <a:ext cx="18995785" cy="7132990"/>
            <a:chOff x="-3983978" y="0"/>
            <a:chExt cx="18995785" cy="7132990"/>
          </a:xfrm>
        </p:grpSpPr>
        <p:pic>
          <p:nvPicPr>
            <p:cNvPr id="3074" name="Picture 2" descr="D:\Photography\setup\progress report\sample mirror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594717" y="2334"/>
              <a:ext cx="4417090" cy="7105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9698" b="-7"/>
            <a:stretch/>
          </p:blipFill>
          <p:spPr>
            <a:xfrm>
              <a:off x="6333107" y="2334"/>
              <a:ext cx="4003200" cy="3159966"/>
            </a:xfrm>
            <a:prstGeom prst="rect">
              <a:avLst/>
            </a:prstGeom>
          </p:spPr>
        </p:pic>
        <p:pic>
          <p:nvPicPr>
            <p:cNvPr id="151" name="Picture 15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4" t="-596" r="7052" b="721"/>
            <a:stretch/>
          </p:blipFill>
          <p:spPr>
            <a:xfrm>
              <a:off x="6293881" y="3545999"/>
              <a:ext cx="4003200" cy="3561347"/>
            </a:xfrm>
            <a:prstGeom prst="rect">
              <a:avLst/>
            </a:prstGeom>
          </p:spPr>
        </p:pic>
        <p:sp>
          <p:nvSpPr>
            <p:cNvPr id="158" name="Rectangle 157"/>
            <p:cNvSpPr/>
            <p:nvPr/>
          </p:nvSpPr>
          <p:spPr>
            <a:xfrm>
              <a:off x="6604239" y="164893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6598838" y="382472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0828565" y="164893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-3983978" y="0"/>
              <a:ext cx="10114029" cy="7132990"/>
              <a:chOff x="-4200545" y="0"/>
              <a:chExt cx="10114029" cy="713299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92567" y="2543951"/>
                <a:ext cx="572414" cy="19818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907061" y="5254814"/>
                <a:ext cx="0" cy="1115946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>
                <a:grpSpLocks noChangeAspect="1"/>
              </p:cNvGrpSpPr>
              <p:nvPr/>
            </p:nvGrpSpPr>
            <p:grpSpPr>
              <a:xfrm flipV="1">
                <a:off x="567424" y="4523049"/>
                <a:ext cx="623440" cy="1115946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49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50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9" name="Group 8"/>
              <p:cNvGrpSpPr>
                <a:grpSpLocks noChangeAspect="1"/>
              </p:cNvGrpSpPr>
              <p:nvPr/>
            </p:nvGrpSpPr>
            <p:grpSpPr>
              <a:xfrm rot="5400000">
                <a:off x="-168567" y="5254905"/>
                <a:ext cx="623440" cy="1115946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47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48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 rot="5400000">
                <a:off x="600729" y="892044"/>
                <a:ext cx="557972" cy="557974"/>
                <a:chOff x="6892963" y="1302411"/>
                <a:chExt cx="720000" cy="725098"/>
              </a:xfrm>
              <a:solidFill>
                <a:schemeClr val="bg2"/>
              </a:solidFill>
            </p:grpSpPr>
            <p:sp>
              <p:nvSpPr>
                <p:cNvPr id="145" name="Rectangle 144"/>
                <p:cNvSpPr/>
                <p:nvPr/>
              </p:nvSpPr>
              <p:spPr>
                <a:xfrm>
                  <a:off x="6892963" y="1302411"/>
                  <a:ext cx="720000" cy="720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46" name="Straight Connector 145"/>
                <p:cNvCxnSpPr/>
                <p:nvPr/>
              </p:nvCxnSpPr>
              <p:spPr>
                <a:xfrm flipH="1" flipV="1">
                  <a:off x="6892964" y="1302411"/>
                  <a:ext cx="719999" cy="72509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/>
              <p:cNvGrpSpPr>
                <a:grpSpLocks noChangeAspect="1"/>
              </p:cNvGrpSpPr>
              <p:nvPr/>
            </p:nvGrpSpPr>
            <p:grpSpPr>
              <a:xfrm rot="7200000">
                <a:off x="-3668246" y="4673711"/>
                <a:ext cx="1348952" cy="941482"/>
                <a:chOff x="1284113" y="3745494"/>
                <a:chExt cx="1351990" cy="943601"/>
              </a:xfrm>
            </p:grpSpPr>
            <p:sp>
              <p:nvSpPr>
                <p:cNvPr id="141" name="Freeform 140"/>
                <p:cNvSpPr/>
                <p:nvPr/>
              </p:nvSpPr>
              <p:spPr>
                <a:xfrm>
                  <a:off x="2381958" y="3745494"/>
                  <a:ext cx="254145" cy="324887"/>
                </a:xfrm>
                <a:custGeom>
                  <a:avLst/>
                  <a:gdLst>
                    <a:gd name="connsiteX0" fmla="*/ 57641 w 254145"/>
                    <a:gd name="connsiteY0" fmla="*/ 296066 h 324887"/>
                    <a:gd name="connsiteX1" fmla="*/ 107422 w 254145"/>
                    <a:gd name="connsiteY1" fmla="*/ 282966 h 324887"/>
                    <a:gd name="connsiteX2" fmla="*/ 138863 w 254145"/>
                    <a:gd name="connsiteY2" fmla="*/ 314407 h 324887"/>
                    <a:gd name="connsiteX3" fmla="*/ 157203 w 254145"/>
                    <a:gd name="connsiteY3" fmla="*/ 322267 h 324887"/>
                    <a:gd name="connsiteX4" fmla="*/ 204364 w 254145"/>
                    <a:gd name="connsiteY4" fmla="*/ 324887 h 324887"/>
                    <a:gd name="connsiteX5" fmla="*/ 230565 w 254145"/>
                    <a:gd name="connsiteY5" fmla="*/ 303926 h 324887"/>
                    <a:gd name="connsiteX6" fmla="*/ 248905 w 254145"/>
                    <a:gd name="connsiteY6" fmla="*/ 267245 h 324887"/>
                    <a:gd name="connsiteX7" fmla="*/ 254145 w 254145"/>
                    <a:gd name="connsiteY7" fmla="*/ 222705 h 324887"/>
                    <a:gd name="connsiteX8" fmla="*/ 254145 w 254145"/>
                    <a:gd name="connsiteY8" fmla="*/ 186024 h 324887"/>
                    <a:gd name="connsiteX9" fmla="*/ 241045 w 254145"/>
                    <a:gd name="connsiteY9" fmla="*/ 149343 h 324887"/>
                    <a:gd name="connsiteX10" fmla="*/ 230565 w 254145"/>
                    <a:gd name="connsiteY10" fmla="*/ 117902 h 324887"/>
                    <a:gd name="connsiteX11" fmla="*/ 204364 w 254145"/>
                    <a:gd name="connsiteY11" fmla="*/ 73361 h 324887"/>
                    <a:gd name="connsiteX12" fmla="*/ 167683 w 254145"/>
                    <a:gd name="connsiteY12" fmla="*/ 41921 h 324887"/>
                    <a:gd name="connsiteX13" fmla="*/ 123142 w 254145"/>
                    <a:gd name="connsiteY13" fmla="*/ 7860 h 324887"/>
                    <a:gd name="connsiteX14" fmla="*/ 89082 w 254145"/>
                    <a:gd name="connsiteY14" fmla="*/ 0 h 324887"/>
                    <a:gd name="connsiteX15" fmla="*/ 57641 w 254145"/>
                    <a:gd name="connsiteY15" fmla="*/ 7860 h 324887"/>
                    <a:gd name="connsiteX16" fmla="*/ 39300 w 254145"/>
                    <a:gd name="connsiteY16" fmla="*/ 23580 h 324887"/>
                    <a:gd name="connsiteX17" fmla="*/ 34060 w 254145"/>
                    <a:gd name="connsiteY17" fmla="*/ 65501 h 324887"/>
                    <a:gd name="connsiteX18" fmla="*/ 34060 w 254145"/>
                    <a:gd name="connsiteY18" fmla="*/ 99562 h 324887"/>
                    <a:gd name="connsiteX19" fmla="*/ 26200 w 254145"/>
                    <a:gd name="connsiteY19" fmla="*/ 141483 h 324887"/>
                    <a:gd name="connsiteX20" fmla="*/ 20960 w 254145"/>
                    <a:gd name="connsiteY20" fmla="*/ 157203 h 324887"/>
                    <a:gd name="connsiteX21" fmla="*/ 0 w 254145"/>
                    <a:gd name="connsiteY21" fmla="*/ 162443 h 324887"/>
                    <a:gd name="connsiteX22" fmla="*/ 57641 w 254145"/>
                    <a:gd name="connsiteY22" fmla="*/ 296066 h 324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4145" h="324887">
                      <a:moveTo>
                        <a:pt x="57641" y="296066"/>
                      </a:moveTo>
                      <a:lnTo>
                        <a:pt x="107422" y="282966"/>
                      </a:lnTo>
                      <a:lnTo>
                        <a:pt x="138863" y="314407"/>
                      </a:lnTo>
                      <a:lnTo>
                        <a:pt x="157203" y="322267"/>
                      </a:lnTo>
                      <a:lnTo>
                        <a:pt x="204364" y="324887"/>
                      </a:lnTo>
                      <a:lnTo>
                        <a:pt x="230565" y="303926"/>
                      </a:lnTo>
                      <a:lnTo>
                        <a:pt x="248905" y="267245"/>
                      </a:lnTo>
                      <a:lnTo>
                        <a:pt x="254145" y="222705"/>
                      </a:lnTo>
                      <a:lnTo>
                        <a:pt x="254145" y="186024"/>
                      </a:lnTo>
                      <a:lnTo>
                        <a:pt x="241045" y="149343"/>
                      </a:lnTo>
                      <a:lnTo>
                        <a:pt x="230565" y="117902"/>
                      </a:lnTo>
                      <a:lnTo>
                        <a:pt x="204364" y="73361"/>
                      </a:lnTo>
                      <a:lnTo>
                        <a:pt x="167683" y="41921"/>
                      </a:lnTo>
                      <a:lnTo>
                        <a:pt x="123142" y="7860"/>
                      </a:lnTo>
                      <a:lnTo>
                        <a:pt x="89082" y="0"/>
                      </a:lnTo>
                      <a:lnTo>
                        <a:pt x="57641" y="7860"/>
                      </a:lnTo>
                      <a:lnTo>
                        <a:pt x="39300" y="23580"/>
                      </a:lnTo>
                      <a:lnTo>
                        <a:pt x="34060" y="65501"/>
                      </a:lnTo>
                      <a:lnTo>
                        <a:pt x="34060" y="99562"/>
                      </a:lnTo>
                      <a:lnTo>
                        <a:pt x="26200" y="141483"/>
                      </a:lnTo>
                      <a:lnTo>
                        <a:pt x="20960" y="157203"/>
                      </a:lnTo>
                      <a:lnTo>
                        <a:pt x="0" y="162443"/>
                      </a:lnTo>
                      <a:lnTo>
                        <a:pt x="57641" y="296066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2" name="Flowchart: Direct Access Storage 141"/>
                <p:cNvSpPr/>
                <p:nvPr/>
              </p:nvSpPr>
              <p:spPr>
                <a:xfrm rot="19770301">
                  <a:off x="1284113" y="4257390"/>
                  <a:ext cx="605476" cy="431705"/>
                </a:xfrm>
                <a:prstGeom prst="flowChartMagneticDrum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3" name="Flowchart: Magnetic Disk 142"/>
                <p:cNvSpPr/>
                <p:nvPr/>
              </p:nvSpPr>
              <p:spPr>
                <a:xfrm rot="3570301">
                  <a:off x="1922328" y="3815280"/>
                  <a:ext cx="254945" cy="758035"/>
                </a:xfrm>
                <a:prstGeom prst="flowChartMagneticDisk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4" name="Flowchart: Magnetic Disk 143"/>
                <p:cNvSpPr/>
                <p:nvPr/>
              </p:nvSpPr>
              <p:spPr>
                <a:xfrm rot="3570301">
                  <a:off x="2359054" y="3838118"/>
                  <a:ext cx="47589" cy="316131"/>
                </a:xfrm>
                <a:prstGeom prst="flowChartMagneticDisk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2" name="Oval 11"/>
              <p:cNvSpPr/>
              <p:nvPr/>
            </p:nvSpPr>
            <p:spPr>
              <a:xfrm rot="5400000">
                <a:off x="4493260" y="5537835"/>
                <a:ext cx="557972" cy="55797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3" name="Group 12"/>
              <p:cNvGrpSpPr>
                <a:grpSpLocks noChangeAspect="1"/>
              </p:cNvGrpSpPr>
              <p:nvPr/>
            </p:nvGrpSpPr>
            <p:grpSpPr>
              <a:xfrm rot="5400000" flipV="1">
                <a:off x="1300166" y="5254879"/>
                <a:ext cx="623440" cy="1115946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39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40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14" name="Rectangle 13"/>
              <p:cNvSpPr/>
              <p:nvPr/>
            </p:nvSpPr>
            <p:spPr>
              <a:xfrm rot="5400000">
                <a:off x="321743" y="5254814"/>
                <a:ext cx="1115946" cy="111594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5" name="Group 14"/>
              <p:cNvGrpSpPr>
                <a:grpSpLocks noChangeAspect="1"/>
              </p:cNvGrpSpPr>
              <p:nvPr/>
            </p:nvGrpSpPr>
            <p:grpSpPr>
              <a:xfrm rot="14400000" flipV="1">
                <a:off x="4127878" y="5989973"/>
                <a:ext cx="1354970" cy="931063"/>
                <a:chOff x="1278082" y="3745494"/>
                <a:chExt cx="1358021" cy="933158"/>
              </a:xfrm>
            </p:grpSpPr>
            <p:sp>
              <p:nvSpPr>
                <p:cNvPr id="135" name="Freeform 134"/>
                <p:cNvSpPr/>
                <p:nvPr/>
              </p:nvSpPr>
              <p:spPr>
                <a:xfrm>
                  <a:off x="2381958" y="3745494"/>
                  <a:ext cx="254145" cy="324887"/>
                </a:xfrm>
                <a:custGeom>
                  <a:avLst/>
                  <a:gdLst>
                    <a:gd name="connsiteX0" fmla="*/ 57641 w 254145"/>
                    <a:gd name="connsiteY0" fmla="*/ 296066 h 324887"/>
                    <a:gd name="connsiteX1" fmla="*/ 107422 w 254145"/>
                    <a:gd name="connsiteY1" fmla="*/ 282966 h 324887"/>
                    <a:gd name="connsiteX2" fmla="*/ 138863 w 254145"/>
                    <a:gd name="connsiteY2" fmla="*/ 314407 h 324887"/>
                    <a:gd name="connsiteX3" fmla="*/ 157203 w 254145"/>
                    <a:gd name="connsiteY3" fmla="*/ 322267 h 324887"/>
                    <a:gd name="connsiteX4" fmla="*/ 204364 w 254145"/>
                    <a:gd name="connsiteY4" fmla="*/ 324887 h 324887"/>
                    <a:gd name="connsiteX5" fmla="*/ 230565 w 254145"/>
                    <a:gd name="connsiteY5" fmla="*/ 303926 h 324887"/>
                    <a:gd name="connsiteX6" fmla="*/ 248905 w 254145"/>
                    <a:gd name="connsiteY6" fmla="*/ 267245 h 324887"/>
                    <a:gd name="connsiteX7" fmla="*/ 254145 w 254145"/>
                    <a:gd name="connsiteY7" fmla="*/ 222705 h 324887"/>
                    <a:gd name="connsiteX8" fmla="*/ 254145 w 254145"/>
                    <a:gd name="connsiteY8" fmla="*/ 186024 h 324887"/>
                    <a:gd name="connsiteX9" fmla="*/ 241045 w 254145"/>
                    <a:gd name="connsiteY9" fmla="*/ 149343 h 324887"/>
                    <a:gd name="connsiteX10" fmla="*/ 230565 w 254145"/>
                    <a:gd name="connsiteY10" fmla="*/ 117902 h 324887"/>
                    <a:gd name="connsiteX11" fmla="*/ 204364 w 254145"/>
                    <a:gd name="connsiteY11" fmla="*/ 73361 h 324887"/>
                    <a:gd name="connsiteX12" fmla="*/ 167683 w 254145"/>
                    <a:gd name="connsiteY12" fmla="*/ 41921 h 324887"/>
                    <a:gd name="connsiteX13" fmla="*/ 123142 w 254145"/>
                    <a:gd name="connsiteY13" fmla="*/ 7860 h 324887"/>
                    <a:gd name="connsiteX14" fmla="*/ 89082 w 254145"/>
                    <a:gd name="connsiteY14" fmla="*/ 0 h 324887"/>
                    <a:gd name="connsiteX15" fmla="*/ 57641 w 254145"/>
                    <a:gd name="connsiteY15" fmla="*/ 7860 h 324887"/>
                    <a:gd name="connsiteX16" fmla="*/ 39300 w 254145"/>
                    <a:gd name="connsiteY16" fmla="*/ 23580 h 324887"/>
                    <a:gd name="connsiteX17" fmla="*/ 34060 w 254145"/>
                    <a:gd name="connsiteY17" fmla="*/ 65501 h 324887"/>
                    <a:gd name="connsiteX18" fmla="*/ 34060 w 254145"/>
                    <a:gd name="connsiteY18" fmla="*/ 99562 h 324887"/>
                    <a:gd name="connsiteX19" fmla="*/ 26200 w 254145"/>
                    <a:gd name="connsiteY19" fmla="*/ 141483 h 324887"/>
                    <a:gd name="connsiteX20" fmla="*/ 20960 w 254145"/>
                    <a:gd name="connsiteY20" fmla="*/ 157203 h 324887"/>
                    <a:gd name="connsiteX21" fmla="*/ 0 w 254145"/>
                    <a:gd name="connsiteY21" fmla="*/ 162443 h 324887"/>
                    <a:gd name="connsiteX22" fmla="*/ 57641 w 254145"/>
                    <a:gd name="connsiteY22" fmla="*/ 296066 h 324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4145" h="324887">
                      <a:moveTo>
                        <a:pt x="57641" y="296066"/>
                      </a:moveTo>
                      <a:lnTo>
                        <a:pt x="107422" y="282966"/>
                      </a:lnTo>
                      <a:lnTo>
                        <a:pt x="138863" y="314407"/>
                      </a:lnTo>
                      <a:lnTo>
                        <a:pt x="157203" y="322267"/>
                      </a:lnTo>
                      <a:lnTo>
                        <a:pt x="204364" y="324887"/>
                      </a:lnTo>
                      <a:lnTo>
                        <a:pt x="230565" y="303926"/>
                      </a:lnTo>
                      <a:lnTo>
                        <a:pt x="248905" y="267245"/>
                      </a:lnTo>
                      <a:lnTo>
                        <a:pt x="254145" y="222705"/>
                      </a:lnTo>
                      <a:lnTo>
                        <a:pt x="254145" y="186024"/>
                      </a:lnTo>
                      <a:lnTo>
                        <a:pt x="241045" y="149343"/>
                      </a:lnTo>
                      <a:lnTo>
                        <a:pt x="230565" y="117902"/>
                      </a:lnTo>
                      <a:lnTo>
                        <a:pt x="204364" y="73361"/>
                      </a:lnTo>
                      <a:lnTo>
                        <a:pt x="167683" y="41921"/>
                      </a:lnTo>
                      <a:lnTo>
                        <a:pt x="123142" y="7860"/>
                      </a:lnTo>
                      <a:lnTo>
                        <a:pt x="89082" y="0"/>
                      </a:lnTo>
                      <a:lnTo>
                        <a:pt x="57641" y="7860"/>
                      </a:lnTo>
                      <a:lnTo>
                        <a:pt x="39300" y="23580"/>
                      </a:lnTo>
                      <a:lnTo>
                        <a:pt x="34060" y="65501"/>
                      </a:lnTo>
                      <a:lnTo>
                        <a:pt x="34060" y="99562"/>
                      </a:lnTo>
                      <a:lnTo>
                        <a:pt x="26200" y="141483"/>
                      </a:lnTo>
                      <a:lnTo>
                        <a:pt x="20960" y="157203"/>
                      </a:lnTo>
                      <a:lnTo>
                        <a:pt x="0" y="162443"/>
                      </a:lnTo>
                      <a:lnTo>
                        <a:pt x="57641" y="296066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6" name="Flowchart: Direct Access Storage 135"/>
                <p:cNvSpPr/>
                <p:nvPr/>
              </p:nvSpPr>
              <p:spPr>
                <a:xfrm rot="19770301">
                  <a:off x="1278082" y="4246947"/>
                  <a:ext cx="605476" cy="431705"/>
                </a:xfrm>
                <a:prstGeom prst="flowChartMagneticDrum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7" name="Flowchart: Magnetic Disk 136"/>
                <p:cNvSpPr/>
                <p:nvPr/>
              </p:nvSpPr>
              <p:spPr>
                <a:xfrm rot="3570301">
                  <a:off x="1922328" y="3815280"/>
                  <a:ext cx="254945" cy="758035"/>
                </a:xfrm>
                <a:prstGeom prst="flowChartMagneticDisk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8" name="Flowchart: Magnetic Disk 137"/>
                <p:cNvSpPr/>
                <p:nvPr/>
              </p:nvSpPr>
              <p:spPr>
                <a:xfrm rot="3570301">
                  <a:off x="2359054" y="3838118"/>
                  <a:ext cx="47589" cy="316131"/>
                </a:xfrm>
                <a:prstGeom prst="flowChartMagneticDisk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6" name="Oval 15"/>
              <p:cNvSpPr/>
              <p:nvPr/>
            </p:nvSpPr>
            <p:spPr>
              <a:xfrm rot="5400000">
                <a:off x="-3292592" y="5528554"/>
                <a:ext cx="557972" cy="55797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7" name="Straight Connector 16"/>
              <p:cNvCxnSpPr>
                <a:stCxn id="45" idx="0"/>
                <a:endCxn id="60" idx="0"/>
              </p:cNvCxnSpPr>
              <p:nvPr/>
            </p:nvCxnSpPr>
            <p:spPr>
              <a:xfrm flipH="1">
                <a:off x="-3631860" y="5811804"/>
                <a:ext cx="8956374" cy="11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 rot="5400000">
                <a:off x="-982571" y="5457479"/>
                <a:ext cx="446379" cy="6979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 rot="5400000">
                <a:off x="-1832510" y="5170663"/>
                <a:ext cx="336707" cy="117717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 flipH="1">
                <a:off x="-1823868" y="5266274"/>
                <a:ext cx="338170" cy="119592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 rot="5400000">
                <a:off x="-3105443" y="5066955"/>
                <a:ext cx="223189" cy="14822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-1602470" y="6045768"/>
                <a:ext cx="913477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 </a:t>
                </a:r>
                <a:r>
                  <a:rPr lang="ga-IE" dirty="0" smtClean="0"/>
                  <a:t>100</a:t>
                </a:r>
                <a:endParaRPr lang="ga-IE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-2691263" y="6045768"/>
                <a:ext cx="789805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</a:t>
                </a:r>
                <a:r>
                  <a:rPr lang="ga-IE" dirty="0" smtClean="0"/>
                  <a:t> 50</a:t>
                </a:r>
                <a:endParaRPr lang="ga-IE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5400000">
                <a:off x="2293949" y="5457764"/>
                <a:ext cx="446379" cy="6979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ga-IE" dirty="0" smtClean="0"/>
                  <a:t>v</a:t>
                </a:r>
                <a:endParaRPr lang="ga-IE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5400000">
                <a:off x="4552111" y="5030651"/>
                <a:ext cx="223189" cy="1556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 rot="5400000">
                <a:off x="3221059" y="5228873"/>
                <a:ext cx="328995" cy="125831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5400000" flipH="1">
                <a:off x="3249715" y="5140613"/>
                <a:ext cx="306910" cy="12526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/>
              <p:cNvGrpSpPr/>
              <p:nvPr/>
            </p:nvGrpSpPr>
            <p:grpSpPr>
              <a:xfrm rot="10800000" flipH="1" flipV="1">
                <a:off x="3876669" y="5535477"/>
                <a:ext cx="223189" cy="557972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33" name="Rectangle 132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flipH="1">
                <a:off x="2756399" y="5535477"/>
                <a:ext cx="223189" cy="557972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 rot="10800000" flipH="1" flipV="1">
                <a:off x="-1261777" y="5533716"/>
                <a:ext cx="223189" cy="557972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29" name="Rectangle 128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 flipH="1">
                <a:off x="-2460130" y="5534078"/>
                <a:ext cx="223189" cy="557972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27" name="Rectangle 126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 rot="10800000">
                <a:off x="-3738687" y="4916725"/>
                <a:ext cx="223189" cy="1008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3" name="Straight Connector 32"/>
              <p:cNvCxnSpPr>
                <a:endCxn id="96" idx="0"/>
              </p:cNvCxnSpPr>
              <p:nvPr/>
            </p:nvCxnSpPr>
            <p:spPr>
              <a:xfrm flipH="1" flipV="1">
                <a:off x="-3628979" y="1795630"/>
                <a:ext cx="3035" cy="414998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endCxn id="89" idx="2"/>
              </p:cNvCxnSpPr>
              <p:nvPr/>
            </p:nvCxnSpPr>
            <p:spPr>
              <a:xfrm flipV="1">
                <a:off x="5317269" y="1166228"/>
                <a:ext cx="1134" cy="4823299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2401635" y="6042873"/>
                <a:ext cx="913477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</a:t>
                </a:r>
                <a:r>
                  <a:rPr lang="ga-IE" dirty="0" smtClean="0"/>
                  <a:t> 100</a:t>
                </a:r>
                <a:endParaRPr lang="ga-IE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57801" y="6042873"/>
                <a:ext cx="789805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</a:t>
                </a:r>
                <a:r>
                  <a:rPr lang="ga-IE" dirty="0" smtClean="0"/>
                  <a:t> 50</a:t>
                </a:r>
                <a:endParaRPr lang="ga-IE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-3346164" y="3850712"/>
                <a:ext cx="913477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 </a:t>
                </a:r>
                <a:r>
                  <a:rPr lang="ga-IE" dirty="0" smtClean="0"/>
                  <a:t>200</a:t>
                </a:r>
                <a:endParaRPr lang="ga-IE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-907598" y="2133734"/>
                <a:ext cx="913477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</a:t>
                </a:r>
                <a:r>
                  <a:rPr lang="ga-IE" dirty="0" smtClean="0"/>
                  <a:t> 350</a:t>
                </a:r>
                <a:endParaRPr lang="ga-IE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16200000">
                <a:off x="132305" y="1039063"/>
                <a:ext cx="390581" cy="15102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40" name="Straight Connector 39"/>
              <p:cNvCxnSpPr>
                <a:stCxn id="96" idx="0"/>
                <a:endCxn id="42" idx="2"/>
              </p:cNvCxnSpPr>
              <p:nvPr/>
            </p:nvCxnSpPr>
            <p:spPr>
              <a:xfrm flipV="1">
                <a:off x="-3628979" y="1795319"/>
                <a:ext cx="4511501" cy="31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89" idx="2"/>
              </p:cNvCxnSpPr>
              <p:nvPr/>
            </p:nvCxnSpPr>
            <p:spPr>
              <a:xfrm flipV="1">
                <a:off x="692762" y="1166228"/>
                <a:ext cx="4625641" cy="20639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 rot="18900000" flipV="1">
                <a:off x="642990" y="1778976"/>
                <a:ext cx="557972" cy="11159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6200000">
                <a:off x="1753888" y="-94243"/>
                <a:ext cx="390581" cy="25278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10800000">
                <a:off x="5207596" y="4849456"/>
                <a:ext cx="223189" cy="10719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8100000" flipV="1">
                <a:off x="5084982" y="5795461"/>
                <a:ext cx="557972" cy="11159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3083101" y="977198"/>
                <a:ext cx="2154924" cy="4699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2780954" y="1538358"/>
                <a:ext cx="913477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</a:t>
                </a:r>
                <a:r>
                  <a:rPr lang="ga-IE" dirty="0" smtClean="0"/>
                  <a:t> 350</a:t>
                </a:r>
                <a:endParaRPr lang="ga-IE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179026" y="3846782"/>
                <a:ext cx="913477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</a:t>
                </a:r>
                <a:r>
                  <a:rPr lang="ga-IE" dirty="0" smtClean="0"/>
                  <a:t> 200</a:t>
                </a:r>
                <a:endParaRPr lang="ga-IE" dirty="0"/>
              </a:p>
            </p:txBody>
          </p:sp>
          <p:cxnSp>
            <p:nvCxnSpPr>
              <p:cNvPr id="49" name="Straight Connector 48"/>
              <p:cNvCxnSpPr>
                <a:endCxn id="89" idx="1"/>
              </p:cNvCxnSpPr>
              <p:nvPr/>
            </p:nvCxnSpPr>
            <p:spPr>
              <a:xfrm flipV="1">
                <a:off x="3079412" y="1324047"/>
                <a:ext cx="2475719" cy="4437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5185179" y="1205385"/>
                <a:ext cx="309542" cy="3634006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89" idx="3"/>
              </p:cNvCxnSpPr>
              <p:nvPr/>
            </p:nvCxnSpPr>
            <p:spPr>
              <a:xfrm>
                <a:off x="5160584" y="929500"/>
                <a:ext cx="281287" cy="391744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Group 51"/>
              <p:cNvGrpSpPr/>
              <p:nvPr/>
            </p:nvGrpSpPr>
            <p:grpSpPr>
              <a:xfrm rot="16200000" flipH="1">
                <a:off x="5205482" y="4677106"/>
                <a:ext cx="223189" cy="557974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 flipH="1">
                <a:off x="3073615" y="885286"/>
                <a:ext cx="223189" cy="557972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-3731459" y="1876504"/>
                <a:ext cx="231115" cy="306282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-3753873" y="1713431"/>
                <a:ext cx="224292" cy="321152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/>
              <p:cNvGrpSpPr/>
              <p:nvPr/>
            </p:nvGrpSpPr>
            <p:grpSpPr>
              <a:xfrm rot="16200000" flipH="1">
                <a:off x="-3740652" y="4750464"/>
                <a:ext cx="223189" cy="557974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21" name="Rectangle 120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57" name="Straight Connector 56"/>
              <p:cNvCxnSpPr>
                <a:endCxn id="96" idx="2"/>
              </p:cNvCxnSpPr>
              <p:nvPr/>
            </p:nvCxnSpPr>
            <p:spPr>
              <a:xfrm flipH="1">
                <a:off x="-3707888" y="1601235"/>
                <a:ext cx="3358586" cy="115486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-3765169" y="1879313"/>
                <a:ext cx="3408484" cy="10945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Group 58"/>
              <p:cNvGrpSpPr/>
              <p:nvPr/>
            </p:nvGrpSpPr>
            <p:grpSpPr>
              <a:xfrm rot="10800000" flipH="1" flipV="1">
                <a:off x="-565824" y="1515729"/>
                <a:ext cx="223189" cy="557972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0" name="Rectangle 59"/>
              <p:cNvSpPr/>
              <p:nvPr/>
            </p:nvSpPr>
            <p:spPr>
              <a:xfrm rot="13500000" flipV="1">
                <a:off x="-3950302" y="5795576"/>
                <a:ext cx="557974" cy="11159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/>
              <p:cNvSpPr/>
              <p:nvPr/>
            </p:nvSpPr>
            <p:spPr>
              <a:xfrm rot="8100000">
                <a:off x="840829" y="1860074"/>
                <a:ext cx="380030" cy="1959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62" name="Rectangle 61"/>
              <p:cNvSpPr/>
              <p:nvPr/>
            </p:nvSpPr>
            <p:spPr>
              <a:xfrm rot="8100000">
                <a:off x="5317025" y="5881976"/>
                <a:ext cx="274833" cy="1476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-3908492" y="5877945"/>
                <a:ext cx="286418" cy="1488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12385" y="989802"/>
                <a:ext cx="827848" cy="572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PBS</a:t>
                </a:r>
                <a:endParaRPr lang="ga-IE" dirty="0"/>
              </a:p>
            </p:txBody>
          </p:sp>
          <p:cxnSp>
            <p:nvCxnSpPr>
              <p:cNvPr id="65" name="Straight Connector 64"/>
              <p:cNvCxnSpPr>
                <a:endCxn id="42" idx="2"/>
              </p:cNvCxnSpPr>
              <p:nvPr/>
            </p:nvCxnSpPr>
            <p:spPr>
              <a:xfrm>
                <a:off x="879232" y="1182736"/>
                <a:ext cx="3290" cy="612583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687968" y="1361415"/>
                <a:ext cx="1852" cy="620853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1073011" y="976372"/>
                <a:ext cx="2211" cy="626246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angle 70"/>
              <p:cNvSpPr/>
              <p:nvPr/>
            </p:nvSpPr>
            <p:spPr>
              <a:xfrm>
                <a:off x="-455104" y="5227075"/>
                <a:ext cx="83002" cy="36165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-454489" y="6034687"/>
                <a:ext cx="83002" cy="36165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126641" y="5227598"/>
                <a:ext cx="83002" cy="36165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127256" y="6035210"/>
                <a:ext cx="83002" cy="36165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cxnSp>
            <p:nvCxnSpPr>
              <p:cNvPr id="77" name="Straight Connector 76"/>
              <p:cNvCxnSpPr/>
              <p:nvPr/>
            </p:nvCxnSpPr>
            <p:spPr>
              <a:xfrm>
                <a:off x="-1839484" y="5246097"/>
                <a:ext cx="0" cy="1115946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3580079" y="5233656"/>
                <a:ext cx="0" cy="1115946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/>
              <p:cNvSpPr/>
              <p:nvPr/>
            </p:nvSpPr>
            <p:spPr>
              <a:xfrm>
                <a:off x="4737858" y="5631080"/>
                <a:ext cx="83002" cy="36165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-3053357" y="5630294"/>
                <a:ext cx="83002" cy="36165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 rot="16200000">
                <a:off x="-3642572" y="2626451"/>
                <a:ext cx="0" cy="1115946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16200000">
                <a:off x="5355511" y="2602468"/>
                <a:ext cx="0" cy="1115946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/>
              <p:cNvSpPr/>
              <p:nvPr/>
            </p:nvSpPr>
            <p:spPr>
              <a:xfrm rot="13500000" flipV="1">
                <a:off x="5078871" y="1070976"/>
                <a:ext cx="557974" cy="11159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Rectangle 95"/>
              <p:cNvSpPr/>
              <p:nvPr/>
            </p:nvSpPr>
            <p:spPr>
              <a:xfrm rot="18900000" flipV="1">
                <a:off x="-3947420" y="1700378"/>
                <a:ext cx="557972" cy="11159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73" name="Group 172"/>
              <p:cNvGrpSpPr/>
              <p:nvPr/>
            </p:nvGrpSpPr>
            <p:grpSpPr>
              <a:xfrm>
                <a:off x="-4044430" y="3214507"/>
                <a:ext cx="3586054" cy="3238982"/>
                <a:chOff x="-4044430" y="3214507"/>
                <a:chExt cx="3586054" cy="3238982"/>
              </a:xfrm>
            </p:grpSpPr>
            <p:cxnSp>
              <p:nvCxnSpPr>
                <p:cNvPr id="91" name="Straight Arrow Connector 90"/>
                <p:cNvCxnSpPr/>
                <p:nvPr/>
              </p:nvCxnSpPr>
              <p:spPr>
                <a:xfrm>
                  <a:off x="-1843332" y="6429085"/>
                  <a:ext cx="692478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/>
                <p:nvPr/>
              </p:nvCxnSpPr>
              <p:spPr>
                <a:xfrm>
                  <a:off x="-1150854" y="6429085"/>
                  <a:ext cx="692478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flipV="1">
                  <a:off x="-2997603" y="6426409"/>
                  <a:ext cx="576000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/>
                <p:nvPr/>
              </p:nvCxnSpPr>
              <p:spPr>
                <a:xfrm>
                  <a:off x="-2419332" y="6427252"/>
                  <a:ext cx="576000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/>
                <p:cNvCxnSpPr/>
                <p:nvPr/>
              </p:nvCxnSpPr>
              <p:spPr>
                <a:xfrm flipV="1">
                  <a:off x="-4040370" y="3214507"/>
                  <a:ext cx="0" cy="168480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9" name="Group 98"/>
                <p:cNvGrpSpPr/>
                <p:nvPr/>
              </p:nvGrpSpPr>
              <p:grpSpPr>
                <a:xfrm>
                  <a:off x="-4044430" y="4910596"/>
                  <a:ext cx="1030281" cy="1542893"/>
                  <a:chOff x="1552575" y="4804842"/>
                  <a:chExt cx="998162" cy="1301575"/>
                </a:xfrm>
              </p:grpSpPr>
              <p:cxnSp>
                <p:nvCxnSpPr>
                  <p:cNvPr id="117" name="Straight Arrow Connector 116"/>
                  <p:cNvCxnSpPr/>
                  <p:nvPr/>
                </p:nvCxnSpPr>
                <p:spPr>
                  <a:xfrm flipV="1">
                    <a:off x="1552575" y="4804842"/>
                    <a:ext cx="3380" cy="1301575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>
                    <a:off x="1552575" y="6080446"/>
                    <a:ext cx="998162" cy="5791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2" name="Group 101"/>
              <p:cNvGrpSpPr/>
              <p:nvPr/>
            </p:nvGrpSpPr>
            <p:grpSpPr>
              <a:xfrm>
                <a:off x="291072" y="4470796"/>
                <a:ext cx="1169265" cy="83617"/>
                <a:chOff x="5703451" y="4230377"/>
                <a:chExt cx="1106368" cy="79119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 rot="5400000">
                  <a:off x="6599451" y="4098546"/>
                  <a:ext cx="78537" cy="34219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5400000">
                  <a:off x="5835282" y="4099128"/>
                  <a:ext cx="78537" cy="34219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>
              <a:xfrm>
                <a:off x="1625125" y="2153623"/>
                <a:ext cx="913477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</a:t>
                </a:r>
                <a:r>
                  <a:rPr lang="ga-IE" dirty="0" smtClean="0"/>
                  <a:t> 200</a:t>
                </a:r>
                <a:endParaRPr lang="ga-IE" dirty="0"/>
              </a:p>
            </p:txBody>
          </p:sp>
          <p:cxnSp>
            <p:nvCxnSpPr>
              <p:cNvPr id="104" name="Straight Connector 103"/>
              <p:cNvCxnSpPr/>
              <p:nvPr/>
            </p:nvCxnSpPr>
            <p:spPr>
              <a:xfrm>
                <a:off x="878774" y="226450"/>
                <a:ext cx="1" cy="558649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598204" y="241021"/>
                <a:ext cx="280114" cy="2327836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879716" y="234150"/>
                <a:ext cx="288474" cy="233470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7" name="Group 106"/>
              <p:cNvGrpSpPr>
                <a:grpSpLocks noChangeAspect="1"/>
              </p:cNvGrpSpPr>
              <p:nvPr/>
            </p:nvGrpSpPr>
            <p:grpSpPr>
              <a:xfrm rot="5400000">
                <a:off x="706130" y="1636113"/>
                <a:ext cx="343622" cy="1521864"/>
                <a:chOff x="8761217" y="3070908"/>
                <a:chExt cx="162569" cy="720000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 rot="10800000" flipH="1" flipV="1">
                  <a:off x="8761217" y="3070908"/>
                  <a:ext cx="111764" cy="7200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 rot="5400000" flipV="1">
                  <a:off x="8512983" y="3380104"/>
                  <a:ext cx="720000" cy="10160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08" name="Rectangle 107"/>
              <p:cNvSpPr/>
              <p:nvPr/>
            </p:nvSpPr>
            <p:spPr>
              <a:xfrm>
                <a:off x="311966" y="0"/>
                <a:ext cx="1131045" cy="2265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dirty="0" smtClean="0">
                    <a:solidFill>
                      <a:schemeClr val="tx1"/>
                    </a:solidFill>
                  </a:rPr>
                  <a:t>Camera</a:t>
                </a:r>
                <a:endParaRPr lang="ga-IE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9" name="Straight Connector 108"/>
              <p:cNvCxnSpPr/>
              <p:nvPr/>
            </p:nvCxnSpPr>
            <p:spPr>
              <a:xfrm flipH="1" flipV="1">
                <a:off x="321743" y="244718"/>
                <a:ext cx="1081888" cy="3866"/>
              </a:xfrm>
              <a:prstGeom prst="line">
                <a:avLst/>
              </a:prstGeom>
              <a:ln w="5715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Rectangle 155"/>
              <p:cNvSpPr/>
              <p:nvPr/>
            </p:nvSpPr>
            <p:spPr>
              <a:xfrm>
                <a:off x="-3728463" y="0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5" name="Group 174"/>
              <p:cNvGrpSpPr/>
              <p:nvPr/>
            </p:nvGrpSpPr>
            <p:grpSpPr>
              <a:xfrm flipH="1">
                <a:off x="2186028" y="3190103"/>
                <a:ext cx="3586054" cy="3238982"/>
                <a:chOff x="-4044430" y="3214507"/>
                <a:chExt cx="3586054" cy="3238982"/>
              </a:xfrm>
            </p:grpSpPr>
            <p:cxnSp>
              <p:nvCxnSpPr>
                <p:cNvPr id="176" name="Straight Arrow Connector 175"/>
                <p:cNvCxnSpPr/>
                <p:nvPr/>
              </p:nvCxnSpPr>
              <p:spPr>
                <a:xfrm>
                  <a:off x="-1843332" y="6429085"/>
                  <a:ext cx="692478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>
                  <a:off x="-1150854" y="6429085"/>
                  <a:ext cx="692478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Arrow Connector 177"/>
                <p:cNvCxnSpPr/>
                <p:nvPr/>
              </p:nvCxnSpPr>
              <p:spPr>
                <a:xfrm flipV="1">
                  <a:off x="-2997603" y="6430958"/>
                  <a:ext cx="576000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Arrow Connector 178"/>
                <p:cNvCxnSpPr/>
                <p:nvPr/>
              </p:nvCxnSpPr>
              <p:spPr>
                <a:xfrm>
                  <a:off x="-2419332" y="6431801"/>
                  <a:ext cx="576000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flipV="1">
                  <a:off x="-4040370" y="3214507"/>
                  <a:ext cx="0" cy="168480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1" name="Group 180"/>
                <p:cNvGrpSpPr/>
                <p:nvPr/>
              </p:nvGrpSpPr>
              <p:grpSpPr>
                <a:xfrm>
                  <a:off x="-4044430" y="4910596"/>
                  <a:ext cx="1030281" cy="1542893"/>
                  <a:chOff x="1552575" y="4804842"/>
                  <a:chExt cx="998162" cy="1301575"/>
                </a:xfrm>
              </p:grpSpPr>
              <p:cxnSp>
                <p:nvCxnSpPr>
                  <p:cNvPr id="182" name="Straight Arrow Connector 181"/>
                  <p:cNvCxnSpPr/>
                  <p:nvPr/>
                </p:nvCxnSpPr>
                <p:spPr>
                  <a:xfrm flipV="1">
                    <a:off x="1552575" y="4804842"/>
                    <a:ext cx="3380" cy="1301575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Arrow Connector 182"/>
                  <p:cNvCxnSpPr/>
                  <p:nvPr/>
                </p:nvCxnSpPr>
                <p:spPr>
                  <a:xfrm>
                    <a:off x="1552575" y="6080446"/>
                    <a:ext cx="998162" cy="5791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1810199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477593" y="74"/>
            <a:ext cx="9610602" cy="6969267"/>
            <a:chOff x="1477593" y="74"/>
            <a:chExt cx="9610602" cy="6969267"/>
          </a:xfrm>
        </p:grpSpPr>
        <p:sp>
          <p:nvSpPr>
            <p:cNvPr id="148" name="Rectangle 147"/>
            <p:cNvSpPr/>
            <p:nvPr/>
          </p:nvSpPr>
          <p:spPr>
            <a:xfrm>
              <a:off x="5986681" y="2407181"/>
              <a:ext cx="541623" cy="1875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10" name="Straight Connector 109"/>
            <p:cNvCxnSpPr>
              <a:stCxn id="19" idx="1"/>
              <a:endCxn id="19" idx="3"/>
            </p:cNvCxnSpPr>
            <p:nvPr/>
          </p:nvCxnSpPr>
          <p:spPr>
            <a:xfrm>
              <a:off x="6258383" y="4972221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/>
            <p:cNvGrpSpPr>
              <a:grpSpLocks noChangeAspect="1"/>
            </p:cNvGrpSpPr>
            <p:nvPr/>
          </p:nvGrpSpPr>
          <p:grpSpPr>
            <a:xfrm flipV="1">
              <a:off x="5962890" y="4279819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3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 rot="5400000">
              <a:off x="5266490" y="4972307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5400000">
              <a:off x="5994404" y="844133"/>
              <a:ext cx="527958" cy="527959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7200000">
              <a:off x="1955066" y="4422377"/>
              <a:ext cx="1276389" cy="890838"/>
              <a:chOff x="1284113" y="3745494"/>
              <a:chExt cx="1351990" cy="943601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lowchart: Direct Access Storage 1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Flowchart: Magnetic Disk 1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Flowchart: Magnetic Disk 1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 rot="5400000">
              <a:off x="9677547" y="5240018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 rot="5400000" flipV="1">
              <a:off x="6656216" y="4972282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7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8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5400000">
              <a:off x="5730425" y="4972221"/>
              <a:ext cx="1055917" cy="105591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 rot="14400000" flipV="1">
              <a:off x="9328975" y="5662904"/>
              <a:ext cx="1276389" cy="890838"/>
              <a:chOff x="1284113" y="3745494"/>
              <a:chExt cx="1351990" cy="943601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Flowchart: Direct Access Storage 23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Flowchart: Magnetic Disk 24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" name="Oval 26"/>
            <p:cNvSpPr/>
            <p:nvPr/>
          </p:nvSpPr>
          <p:spPr>
            <a:xfrm rot="5400000">
              <a:off x="2310512" y="5231236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8" name="Straight Connector 27"/>
            <p:cNvCxnSpPr>
              <a:stCxn id="65" idx="0"/>
              <a:endCxn id="88" idx="0"/>
            </p:cNvCxnSpPr>
            <p:nvPr/>
          </p:nvCxnSpPr>
          <p:spPr>
            <a:xfrm flipH="1">
              <a:off x="1989494" y="5499249"/>
              <a:ext cx="8474592" cy="1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5400000">
              <a:off x="4496273" y="516398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3692054" y="4892597"/>
              <a:ext cx="318595" cy="11138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>
              <a:off x="3700231" y="4983064"/>
              <a:ext cx="319979" cy="113159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 rot="5400000">
              <a:off x="2487594" y="4794467"/>
              <a:ext cx="211183" cy="1402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9719" y="572062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100</a:t>
              </a:r>
              <a:endParaRPr lang="ga-IE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79495" y="572062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7596542" y="516425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9733233" y="4760116"/>
              <a:ext cx="211183" cy="1472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" name="Straight Connector 37"/>
            <p:cNvCxnSpPr/>
            <p:nvPr/>
          </p:nvCxnSpPr>
          <p:spPr>
            <a:xfrm rot="5400000">
              <a:off x="8473781" y="4947675"/>
              <a:ext cx="311298" cy="11906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>
              <a:off x="8500895" y="4864163"/>
              <a:ext cx="290401" cy="1185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10800000" flipH="1" flipV="1">
              <a:off x="9094124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1" name="Rectangle 4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2" name="Oval 4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8034116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4" name="Rectangle 4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10800000" flipH="1" flipV="1">
              <a:off x="4232086" y="5236120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7" name="Rectangle 4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flipH="1">
              <a:off x="3098195" y="5236463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50" name="Rectangle 4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" name="Rectangle 51"/>
            <p:cNvSpPr/>
            <p:nvPr/>
          </p:nvSpPr>
          <p:spPr>
            <a:xfrm rot="10800000">
              <a:off x="1888414" y="4652318"/>
              <a:ext cx="211183" cy="954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3" name="Straight Connector 52"/>
            <p:cNvCxnSpPr>
              <a:endCxn id="21" idx="0"/>
            </p:cNvCxnSpPr>
            <p:nvPr/>
          </p:nvCxnSpPr>
          <p:spPr>
            <a:xfrm flipH="1" flipV="1">
              <a:off x="1992220" y="1699113"/>
              <a:ext cx="2872" cy="3926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20" idx="2"/>
            </p:cNvCxnSpPr>
            <p:nvPr/>
          </p:nvCxnSpPr>
          <p:spPr>
            <a:xfrm flipV="1">
              <a:off x="10457231" y="1103568"/>
              <a:ext cx="1073" cy="45638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698435" y="571788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100</a:t>
              </a:r>
              <a:endParaRPr lang="ga-IE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792409" y="571788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59822" y="364364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200</a:t>
              </a:r>
              <a:endParaRPr lang="ga-IE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67213" y="20190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59" name="Rectangle 58"/>
            <p:cNvSpPr/>
            <p:nvPr/>
          </p:nvSpPr>
          <p:spPr>
            <a:xfrm rot="16200000">
              <a:off x="5551177" y="983244"/>
              <a:ext cx="369571" cy="1428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60" name="Straight Connector 59"/>
            <p:cNvCxnSpPr>
              <a:stCxn id="21" idx="0"/>
              <a:endCxn id="62" idx="2"/>
            </p:cNvCxnSpPr>
            <p:nvPr/>
          </p:nvCxnSpPr>
          <p:spPr>
            <a:xfrm flipV="1">
              <a:off x="1992220" y="1698819"/>
              <a:ext cx="4268818" cy="2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20" idx="2"/>
            </p:cNvCxnSpPr>
            <p:nvPr/>
          </p:nvCxnSpPr>
          <p:spPr>
            <a:xfrm flipV="1">
              <a:off x="6081486" y="1103568"/>
              <a:ext cx="4376818" cy="195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 rot="18900000" flipV="1">
              <a:off x="6034391" y="168335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7085532" y="-89099"/>
              <a:ext cx="369571" cy="2391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4" name="Rectangle 63"/>
            <p:cNvSpPr/>
            <p:nvPr/>
          </p:nvSpPr>
          <p:spPr>
            <a:xfrm rot="10800000">
              <a:off x="10353458" y="4588668"/>
              <a:ext cx="211183" cy="10143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5" name="Rectangle 64"/>
            <p:cNvSpPr/>
            <p:nvPr/>
          </p:nvSpPr>
          <p:spPr>
            <a:xfrm rot="8100000" flipV="1">
              <a:off x="10237439" y="54837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8343244" y="924707"/>
              <a:ext cx="2039006" cy="444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57350" y="145568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380217" y="36399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69" name="Straight Connector 68"/>
            <p:cNvCxnSpPr>
              <a:endCxn id="20" idx="1"/>
            </p:cNvCxnSpPr>
            <p:nvPr/>
          </p:nvCxnSpPr>
          <p:spPr>
            <a:xfrm flipV="1">
              <a:off x="8339753" y="1252898"/>
              <a:ext cx="2342545" cy="4198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0332247" y="1140619"/>
              <a:ext cx="292891" cy="34385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0" idx="3"/>
            </p:cNvCxnSpPr>
            <p:nvPr/>
          </p:nvCxnSpPr>
          <p:spPr>
            <a:xfrm>
              <a:off x="10308975" y="879574"/>
              <a:ext cx="266156" cy="37067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 rot="16200000" flipH="1">
              <a:off x="10351457" y="4425589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3" name="Rectangle 7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 flipH="1">
              <a:off x="8334268" y="83773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6" name="Rectangle 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78" name="Straight Connector 77"/>
            <p:cNvCxnSpPr/>
            <p:nvPr/>
          </p:nvCxnSpPr>
          <p:spPr>
            <a:xfrm flipH="1" flipV="1">
              <a:off x="1895253" y="1775637"/>
              <a:ext cx="218683" cy="289806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874044" y="1594152"/>
              <a:ext cx="186987" cy="30659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 rot="16200000" flipH="1">
              <a:off x="1886554" y="4495001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1" name="Rectangle 8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/>
            <p:cNvCxnSpPr>
              <a:endCxn id="21" idx="2"/>
            </p:cNvCxnSpPr>
            <p:nvPr/>
          </p:nvCxnSpPr>
          <p:spPr>
            <a:xfrm flipH="1">
              <a:off x="1917556" y="1515175"/>
              <a:ext cx="3177921" cy="10927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863356" y="1778295"/>
              <a:ext cx="3225135" cy="1035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 rot="10800000" flipH="1" flipV="1">
              <a:off x="4890602" y="143426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6" name="Rectangle 8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7" name="Oval 8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 rot="13500000" flipV="1">
              <a:off x="1688182" y="5483894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/>
            <p:cNvSpPr/>
            <p:nvPr/>
          </p:nvSpPr>
          <p:spPr>
            <a:xfrm rot="8100000">
              <a:off x="6221588" y="1760091"/>
              <a:ext cx="359587" cy="185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0" name="Rectangle 89"/>
            <p:cNvSpPr/>
            <p:nvPr/>
          </p:nvSpPr>
          <p:spPr>
            <a:xfrm rot="8100000">
              <a:off x="10457000" y="5565647"/>
              <a:ext cx="260049" cy="139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1" name="Rectangle 90"/>
            <p:cNvSpPr/>
            <p:nvPr/>
          </p:nvSpPr>
          <p:spPr>
            <a:xfrm rot="2700000">
              <a:off x="1727743" y="5561832"/>
              <a:ext cx="271011" cy="140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532329" y="936633"/>
              <a:ext cx="783316" cy="5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cxnSp>
          <p:nvCxnSpPr>
            <p:cNvPr id="95" name="Straight Connector 94"/>
            <p:cNvCxnSpPr>
              <a:endCxn id="62" idx="2"/>
            </p:cNvCxnSpPr>
            <p:nvPr/>
          </p:nvCxnSpPr>
          <p:spPr>
            <a:xfrm>
              <a:off x="6257925" y="1119188"/>
              <a:ext cx="3113" cy="57963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076950" y="1288256"/>
              <a:ext cx="1752" cy="587456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41281" y="923925"/>
              <a:ext cx="2092" cy="59255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8059967" y="4143786"/>
              <a:ext cx="152076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73108" y="6015234"/>
              <a:ext cx="136273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o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bject</a:t>
              </a:r>
            </a:p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495970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995366" y="4945974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995948" y="571014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938838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438234" y="4946469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438816" y="5710638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951303" y="4143786"/>
              <a:ext cx="1541632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689759" y="498594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8813488" y="4987088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9908988" y="5328247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389099" y="47901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35088" y="5741793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536878" y="532750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119" name="Straight Connector 118"/>
            <p:cNvCxnSpPr/>
            <p:nvPr/>
          </p:nvCxnSpPr>
          <p:spPr>
            <a:xfrm rot="16200000">
              <a:off x="2005552" y="245941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16200000">
              <a:off x="10468694" y="2503753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7489449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8158580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8827711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9308724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 rot="13500000" flipV="1">
              <a:off x="10231657" y="1013440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310438" y="6204154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8" name="Straight Arrow Connector 137"/>
            <p:cNvCxnSpPr/>
            <p:nvPr/>
          </p:nvCxnSpPr>
          <p:spPr>
            <a:xfrm>
              <a:off x="3690226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358731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2675563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3194676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3168943" y="6308428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8900000" flipV="1">
              <a:off x="1690909" y="16089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1552575" y="3121572"/>
              <a:ext cx="0" cy="1638547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11084720" y="3110672"/>
              <a:ext cx="0" cy="1527004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/>
            <p:cNvGrpSpPr/>
            <p:nvPr/>
          </p:nvGrpSpPr>
          <p:grpSpPr>
            <a:xfrm>
              <a:off x="1552575" y="4793456"/>
              <a:ext cx="964433" cy="1473996"/>
              <a:chOff x="1552575" y="4793456"/>
              <a:chExt cx="964433" cy="1473996"/>
            </a:xfrm>
          </p:grpSpPr>
          <p:cxnSp>
            <p:nvCxnSpPr>
              <p:cNvPr id="153" name="Straight Arrow Connector 152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 flipV="1">
                <a:off x="1552575" y="6261866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/>
            <p:cNvGrpSpPr/>
            <p:nvPr/>
          </p:nvGrpSpPr>
          <p:grpSpPr>
            <a:xfrm flipH="1">
              <a:off x="10123762" y="4715285"/>
              <a:ext cx="964433" cy="1554135"/>
              <a:chOff x="1552575" y="4793456"/>
              <a:chExt cx="964433" cy="1554135"/>
            </a:xfrm>
          </p:grpSpPr>
          <p:cxnSp>
            <p:nvCxnSpPr>
              <p:cNvPr id="181" name="Straight Arrow Connector 180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 flipV="1">
                <a:off x="1552575" y="6347591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/>
            <p:cNvSpPr txBox="1"/>
            <p:nvPr/>
          </p:nvSpPr>
          <p:spPr>
            <a:xfrm>
              <a:off x="6615654" y="40114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701404" y="4230377"/>
              <a:ext cx="1106368" cy="79119"/>
              <a:chOff x="5703451" y="4230377"/>
              <a:chExt cx="1106368" cy="79119"/>
            </a:xfrm>
          </p:grpSpPr>
          <p:sp>
            <p:nvSpPr>
              <p:cNvPr id="136" name="Rectangle 135"/>
              <p:cNvSpPr/>
              <p:nvPr/>
            </p:nvSpPr>
            <p:spPr>
              <a:xfrm rot="5400000">
                <a:off x="6599451" y="4098546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5400000">
                <a:off x="5835282" y="4099128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6963695" y="203784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6257492" y="214343"/>
              <a:ext cx="1" cy="528598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5992014" y="228130"/>
              <a:ext cx="265046" cy="220261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258383" y="221629"/>
              <a:ext cx="272956" cy="22091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5400000">
              <a:off x="6094135" y="1548177"/>
              <a:ext cx="325138" cy="1440000"/>
              <a:chOff x="8761217" y="3070908"/>
              <a:chExt cx="162569" cy="720000"/>
            </a:xfrm>
          </p:grpSpPr>
          <p:sp>
            <p:nvSpPr>
              <p:cNvPr id="145" name="Rectangle 144"/>
              <p:cNvSpPr/>
              <p:nvPr/>
            </p:nvSpPr>
            <p:spPr>
              <a:xfrm rot="10800000" flipH="1" flipV="1">
                <a:off x="8761217" y="3070908"/>
                <a:ext cx="111764" cy="72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46" name="Oval 145"/>
              <p:cNvSpPr/>
              <p:nvPr/>
            </p:nvSpPr>
            <p:spPr>
              <a:xfrm rot="5400000" flipV="1">
                <a:off x="8512983" y="3380104"/>
                <a:ext cx="720000" cy="10160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7" name="Rectangle 126"/>
            <p:cNvSpPr/>
            <p:nvPr/>
          </p:nvSpPr>
          <p:spPr>
            <a:xfrm>
              <a:off x="5721174" y="74"/>
              <a:ext cx="1070204" cy="21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H="1" flipV="1">
              <a:off x="5730425" y="231628"/>
              <a:ext cx="1023691" cy="3658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6769077" y="67683"/>
              <a:ext cx="25515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636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17" y="2745186"/>
            <a:ext cx="10406970" cy="69379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17" y="-2591512"/>
            <a:ext cx="6834124" cy="4874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239" y="-4417238"/>
            <a:ext cx="10963511" cy="7752383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" t="2210" r="5362" b="3154"/>
          <a:stretch/>
        </p:blipFill>
        <p:spPr>
          <a:xfrm>
            <a:off x="-5001761" y="2282825"/>
            <a:ext cx="9526556" cy="62289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3949" y="3559172"/>
            <a:ext cx="3871296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6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59162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213810" y="13357"/>
            <a:ext cx="16157743" cy="6280484"/>
            <a:chOff x="0" y="0"/>
            <a:chExt cx="16157743" cy="6280484"/>
          </a:xfrm>
        </p:grpSpPr>
        <p:grpSp>
          <p:nvGrpSpPr>
            <p:cNvPr id="112" name="Group 111"/>
            <p:cNvGrpSpPr/>
            <p:nvPr/>
          </p:nvGrpSpPr>
          <p:grpSpPr>
            <a:xfrm>
              <a:off x="326845" y="569820"/>
              <a:ext cx="9737167" cy="5366629"/>
              <a:chOff x="326845" y="-19727"/>
              <a:chExt cx="9737167" cy="5366629"/>
            </a:xfrm>
          </p:grpSpPr>
          <p:sp>
            <p:nvSpPr>
              <p:cNvPr id="4" name="Shape 52"/>
              <p:cNvSpPr txBox="1"/>
              <p:nvPr/>
            </p:nvSpPr>
            <p:spPr>
              <a:xfrm>
                <a:off x="326845" y="1031477"/>
                <a:ext cx="1440000" cy="1440000"/>
              </a:xfrm>
              <a:prstGeom prst="rect">
                <a:avLst/>
              </a:prstGeom>
              <a:solidFill>
                <a:schemeClr val="bg1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PC </a:t>
                </a:r>
                <a:r>
                  <a:rPr lang="en-US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1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" name="Shape 59"/>
              <p:cNvSpPr txBox="1"/>
              <p:nvPr/>
            </p:nvSpPr>
            <p:spPr>
              <a:xfrm>
                <a:off x="3016776" y="1253058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RS232 Hub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" name="Shape 59"/>
              <p:cNvSpPr txBox="1"/>
              <p:nvPr/>
            </p:nvSpPr>
            <p:spPr>
              <a:xfrm>
                <a:off x="3016776" y="2377963"/>
                <a:ext cx="1440000" cy="1429919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DAQ</a:t>
                </a:r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 flipV="1">
                <a:off x="1929046" y="1442583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Shape 59"/>
              <p:cNvSpPr txBox="1"/>
              <p:nvPr/>
            </p:nvSpPr>
            <p:spPr>
              <a:xfrm>
                <a:off x="3016776" y="1807584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AOTF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1929046" y="1987584"/>
                <a:ext cx="1080000" cy="403960"/>
                <a:chOff x="1891341" y="1470962"/>
                <a:chExt cx="1080000" cy="403960"/>
              </a:xfrm>
            </p:grpSpPr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1891341" y="1470962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2159515" y="1536368"/>
                  <a:ext cx="60465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USB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5879424" y="2177338"/>
                <a:ext cx="1440000" cy="705231"/>
                <a:chOff x="5968172" y="1084061"/>
                <a:chExt cx="1440000" cy="705231"/>
              </a:xfrm>
            </p:grpSpPr>
            <p:sp>
              <p:nvSpPr>
                <p:cNvPr id="7" name="Shape 59"/>
                <p:cNvSpPr txBox="1"/>
                <p:nvPr/>
              </p:nvSpPr>
              <p:spPr>
                <a:xfrm>
                  <a:off x="5968172" y="1084061"/>
                  <a:ext cx="144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Galvo A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2" name="Shape 59"/>
                <p:cNvSpPr txBox="1"/>
                <p:nvPr/>
              </p:nvSpPr>
              <p:spPr>
                <a:xfrm>
                  <a:off x="5968172" y="1429292"/>
                  <a:ext cx="144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Galvo B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5879424" y="821986"/>
                <a:ext cx="1440000" cy="1238434"/>
                <a:chOff x="5971391" y="-319735"/>
                <a:chExt cx="1440000" cy="1238434"/>
              </a:xfrm>
            </p:grpSpPr>
            <p:sp>
              <p:nvSpPr>
                <p:cNvPr id="14" name="Shape 59"/>
                <p:cNvSpPr txBox="1"/>
                <p:nvPr/>
              </p:nvSpPr>
              <p:spPr>
                <a:xfrm>
                  <a:off x="5971391" y="173479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3" name="Shape 59"/>
                <p:cNvSpPr txBox="1"/>
                <p:nvPr/>
              </p:nvSpPr>
              <p:spPr>
                <a:xfrm>
                  <a:off x="5971391" y="422364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4" name="Shape 59"/>
                <p:cNvSpPr txBox="1"/>
                <p:nvPr/>
              </p:nvSpPr>
              <p:spPr>
                <a:xfrm>
                  <a:off x="5971391" y="666699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5" name="Shape 59"/>
                <p:cNvSpPr txBox="1"/>
                <p:nvPr/>
              </p:nvSpPr>
              <p:spPr>
                <a:xfrm>
                  <a:off x="5971391" y="-75406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6" name="Shape 59"/>
                <p:cNvSpPr txBox="1"/>
                <p:nvPr/>
              </p:nvSpPr>
              <p:spPr>
                <a:xfrm>
                  <a:off x="5971391" y="-319735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sp>
            <p:nvSpPr>
              <p:cNvPr id="37" name="Shape 59"/>
              <p:cNvSpPr txBox="1"/>
              <p:nvPr/>
            </p:nvSpPr>
            <p:spPr>
              <a:xfrm>
                <a:off x="5879424" y="2988532"/>
                <a:ext cx="1440000" cy="81935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Custom</a:t>
                </a:r>
                <a:b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</a:b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Eletronics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9" name="Shape 59"/>
              <p:cNvSpPr txBox="1"/>
              <p:nvPr/>
            </p:nvSpPr>
            <p:spPr>
              <a:xfrm>
                <a:off x="7760556" y="2988532"/>
                <a:ext cx="900000" cy="81935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it-IT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Pulse </a:t>
                </a: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it-IT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Amp.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436131" y="3399705"/>
                <a:ext cx="1575944" cy="358813"/>
                <a:chOff x="4676657" y="2429856"/>
                <a:chExt cx="1575944" cy="358813"/>
              </a:xfrm>
            </p:grpSpPr>
            <p:cxnSp>
              <p:nvCxnSpPr>
                <p:cNvPr id="38" name="Straight Arrow Connector 37"/>
                <p:cNvCxnSpPr/>
                <p:nvPr/>
              </p:nvCxnSpPr>
              <p:spPr>
                <a:xfrm flipV="1">
                  <a:off x="4905325" y="242985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/>
                <p:cNvSpPr txBox="1"/>
                <p:nvPr/>
              </p:nvSpPr>
              <p:spPr>
                <a:xfrm>
                  <a:off x="4676657" y="2450115"/>
                  <a:ext cx="15759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BNC AO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&amp; DO</a:t>
                  </a:r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41" name="Straight Arrow Connector 40"/>
              <p:cNvCxnSpPr/>
              <p:nvPr/>
            </p:nvCxnSpPr>
            <p:spPr>
              <a:xfrm flipV="1">
                <a:off x="7386003" y="3398207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V="1">
                <a:off x="8734859" y="3398207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Shape 59"/>
              <p:cNvSpPr txBox="1"/>
              <p:nvPr/>
            </p:nvSpPr>
            <p:spPr>
              <a:xfrm>
                <a:off x="9164012" y="2988532"/>
                <a:ext cx="900000" cy="81935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r>
                  <a:rPr lang="en-US" sz="1600" b="1" i="0" u="none" strike="noStrike" cap="none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 </a:t>
                </a: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Mod.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5" name="Shape 52"/>
              <p:cNvSpPr txBox="1"/>
              <p:nvPr/>
            </p:nvSpPr>
            <p:spPr>
              <a:xfrm>
                <a:off x="326845" y="3906902"/>
                <a:ext cx="1440000" cy="1440000"/>
              </a:xfrm>
              <a:prstGeom prst="rect">
                <a:avLst/>
              </a:prstGeom>
              <a:solidFill>
                <a:schemeClr val="bg1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PC </a:t>
                </a:r>
                <a:r>
                  <a:rPr lang="en-US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2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6" name="Shape 59"/>
              <p:cNvSpPr txBox="1"/>
              <p:nvPr/>
            </p:nvSpPr>
            <p:spPr>
              <a:xfrm>
                <a:off x="3016776" y="4388052"/>
                <a:ext cx="144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Camera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1727861" y="4643517"/>
                <a:ext cx="1289135" cy="394869"/>
                <a:chOff x="2067835" y="5409721"/>
                <a:chExt cx="1289135" cy="394869"/>
              </a:xfrm>
            </p:grpSpPr>
            <p:cxnSp>
              <p:nvCxnSpPr>
                <p:cNvPr id="47" name="Straight Arrow Connector 46"/>
                <p:cNvCxnSpPr/>
                <p:nvPr/>
              </p:nvCxnSpPr>
              <p:spPr>
                <a:xfrm flipV="1">
                  <a:off x="2236668" y="5409721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/>
                <p:cNvSpPr txBox="1"/>
                <p:nvPr/>
              </p:nvSpPr>
              <p:spPr>
                <a:xfrm>
                  <a:off x="2067835" y="5466036"/>
                  <a:ext cx="128913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CameraLink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52" name="Straight Arrow Connector 51"/>
              <p:cNvCxnSpPr/>
              <p:nvPr/>
            </p:nvCxnSpPr>
            <p:spPr>
              <a:xfrm flipV="1">
                <a:off x="3735316" y="3854695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/>
              <p:cNvGrpSpPr/>
              <p:nvPr/>
            </p:nvGrpSpPr>
            <p:grpSpPr>
              <a:xfrm>
                <a:off x="4615132" y="2302086"/>
                <a:ext cx="1173062" cy="718763"/>
                <a:chOff x="4615132" y="2305896"/>
                <a:chExt cx="1173062" cy="718763"/>
              </a:xfrm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4679966" y="2686105"/>
                  <a:ext cx="95878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BNC AO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5414635" y="2305896"/>
                  <a:ext cx="373559" cy="427334"/>
                  <a:chOff x="5414635" y="2305896"/>
                  <a:chExt cx="373559" cy="427334"/>
                </a:xfrm>
              </p:grpSpPr>
              <p:cxnSp>
                <p:nvCxnSpPr>
                  <p:cNvPr id="30" name="Straight Arrow Connector 29"/>
                  <p:cNvCxnSpPr/>
                  <p:nvPr/>
                </p:nvCxnSpPr>
                <p:spPr>
                  <a:xfrm flipV="1">
                    <a:off x="5428194" y="2344404"/>
                    <a:ext cx="360000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/>
                  <p:cNvCxnSpPr/>
                  <p:nvPr/>
                </p:nvCxnSpPr>
                <p:spPr>
                  <a:xfrm flipV="1">
                    <a:off x="5428194" y="2694949"/>
                    <a:ext cx="360000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>
                    <a:off x="5414635" y="2305896"/>
                    <a:ext cx="0" cy="427334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4615132" y="2527885"/>
                  <a:ext cx="780771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/>
            </p:nvGrpSpPr>
            <p:grpSpPr>
              <a:xfrm>
                <a:off x="4614032" y="894779"/>
                <a:ext cx="1174772" cy="1080808"/>
                <a:chOff x="5093155" y="1429"/>
                <a:chExt cx="786279" cy="1080808"/>
              </a:xfrm>
            </p:grpSpPr>
            <p:cxnSp>
              <p:nvCxnSpPr>
                <p:cNvPr id="76" name="Straight Arrow Connector 75"/>
                <p:cNvCxnSpPr/>
                <p:nvPr/>
              </p:nvCxnSpPr>
              <p:spPr>
                <a:xfrm flipV="1">
                  <a:off x="5519434" y="792901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 flipV="1">
                  <a:off x="5519434" y="1044679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5519434" y="1429"/>
                  <a:ext cx="625" cy="1080808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 flipV="1">
                  <a:off x="5093155" y="538122"/>
                  <a:ext cx="430168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V="1">
                  <a:off x="5519434" y="54112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/>
                <p:cNvCxnSpPr/>
                <p:nvPr/>
              </p:nvCxnSpPr>
              <p:spPr>
                <a:xfrm flipV="1">
                  <a:off x="5519434" y="27918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/>
                <p:nvPr/>
              </p:nvCxnSpPr>
              <p:spPr>
                <a:xfrm flipV="1">
                  <a:off x="5519434" y="289346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" name="TextBox 91"/>
              <p:cNvSpPr txBox="1"/>
              <p:nvPr/>
            </p:nvSpPr>
            <p:spPr>
              <a:xfrm>
                <a:off x="3877131" y="4006010"/>
                <a:ext cx="14754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Trigger pulses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2998637" y="-19727"/>
                <a:ext cx="14622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Motor stages</a:t>
                </a:r>
                <a:endParaRPr lang="ga-IE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" name="Group 95"/>
              <p:cNvGrpSpPr/>
              <p:nvPr/>
            </p:nvGrpSpPr>
            <p:grpSpPr>
              <a:xfrm>
                <a:off x="3016776" y="0"/>
                <a:ext cx="4302647" cy="752792"/>
                <a:chOff x="3013980" y="1180487"/>
                <a:chExt cx="2853501" cy="752792"/>
              </a:xfrm>
            </p:grpSpPr>
            <p:sp>
              <p:nvSpPr>
                <p:cNvPr id="19" name="Shape 59"/>
                <p:cNvSpPr txBox="1"/>
                <p:nvPr/>
              </p:nvSpPr>
              <p:spPr>
                <a:xfrm>
                  <a:off x="3063156" y="1465844"/>
                  <a:ext cx="36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X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" name="Shape 59"/>
                <p:cNvSpPr txBox="1"/>
                <p:nvPr/>
              </p:nvSpPr>
              <p:spPr>
                <a:xfrm>
                  <a:off x="3857072" y="1465844"/>
                  <a:ext cx="36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Y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" name="Shape 59"/>
                <p:cNvSpPr txBox="1"/>
                <p:nvPr/>
              </p:nvSpPr>
              <p:spPr>
                <a:xfrm>
                  <a:off x="4650988" y="1465844"/>
                  <a:ext cx="36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Z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" name="Shape 59"/>
                <p:cNvSpPr txBox="1"/>
                <p:nvPr/>
              </p:nvSpPr>
              <p:spPr>
                <a:xfrm>
                  <a:off x="5444902" y="1465844"/>
                  <a:ext cx="36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l-GR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θ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cxnSp>
              <p:nvCxnSpPr>
                <p:cNvPr id="27" name="Straight Arrow Connector 26"/>
                <p:cNvCxnSpPr/>
                <p:nvPr/>
              </p:nvCxnSpPr>
              <p:spPr>
                <a:xfrm flipV="1">
                  <a:off x="3460114" y="164584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/>
                <p:cNvCxnSpPr/>
                <p:nvPr/>
              </p:nvCxnSpPr>
              <p:spPr>
                <a:xfrm flipV="1">
                  <a:off x="4254030" y="164584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/>
                <p:nvPr/>
              </p:nvCxnSpPr>
              <p:spPr>
                <a:xfrm flipV="1">
                  <a:off x="5047946" y="164584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/>
                <p:cNvSpPr/>
                <p:nvPr/>
              </p:nvSpPr>
              <p:spPr>
                <a:xfrm>
                  <a:off x="3013980" y="1180487"/>
                  <a:ext cx="2853501" cy="75279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5" name="Group 104"/>
              <p:cNvGrpSpPr/>
              <p:nvPr/>
            </p:nvGrpSpPr>
            <p:grpSpPr>
              <a:xfrm>
                <a:off x="1398046" y="2512819"/>
                <a:ext cx="1611002" cy="1010793"/>
                <a:chOff x="1922104" y="2239859"/>
                <a:chExt cx="1080000" cy="1010793"/>
              </a:xfrm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1922104" y="2845656"/>
                  <a:ext cx="1080000" cy="404996"/>
                  <a:chOff x="1922104" y="2178906"/>
                  <a:chExt cx="1080000" cy="404996"/>
                </a:xfrm>
              </p:grpSpPr>
              <p:cxnSp>
                <p:nvCxnSpPr>
                  <p:cNvPr id="12" name="Straight Arrow Connector 11"/>
                  <p:cNvCxnSpPr/>
                  <p:nvPr/>
                </p:nvCxnSpPr>
                <p:spPr>
                  <a:xfrm flipV="1">
                    <a:off x="1922104" y="2178906"/>
                    <a:ext cx="1080000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2186706" y="2245348"/>
                    <a:ext cx="64632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ga-IE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Int</a:t>
                    </a:r>
                    <a:r>
                      <a:rPr lang="it-IT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.</a:t>
                    </a:r>
                    <a:r>
                      <a:rPr lang="ga-IE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BUS</a:t>
                    </a:r>
                    <a:endParaRPr lang="ga-IE" sz="16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cxnSp>
              <p:nvCxnSpPr>
                <p:cNvPr id="104" name="Straight Connector 103"/>
                <p:cNvCxnSpPr/>
                <p:nvPr/>
              </p:nvCxnSpPr>
              <p:spPr>
                <a:xfrm rot="16200000" flipV="1">
                  <a:off x="1616580" y="2561214"/>
                  <a:ext cx="64271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/>
              <p:cNvGrpSpPr/>
              <p:nvPr/>
            </p:nvGrpSpPr>
            <p:grpSpPr>
              <a:xfrm>
                <a:off x="1357615" y="352382"/>
                <a:ext cx="1651431" cy="642710"/>
                <a:chOff x="1908912" y="352382"/>
                <a:chExt cx="1080000" cy="642710"/>
              </a:xfrm>
            </p:grpSpPr>
            <p:sp>
              <p:nvSpPr>
                <p:cNvPr id="26" name="TextBox 25"/>
                <p:cNvSpPr txBox="1"/>
                <p:nvPr/>
              </p:nvSpPr>
              <p:spPr>
                <a:xfrm>
                  <a:off x="2362225" y="418217"/>
                  <a:ext cx="4395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USB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6" name="Group 105"/>
                <p:cNvGrpSpPr/>
                <p:nvPr/>
              </p:nvGrpSpPr>
              <p:grpSpPr>
                <a:xfrm>
                  <a:off x="1908912" y="352382"/>
                  <a:ext cx="1080000" cy="642710"/>
                  <a:chOff x="1922104" y="2826712"/>
                  <a:chExt cx="1080000" cy="642710"/>
                </a:xfrm>
              </p:grpSpPr>
              <p:cxnSp>
                <p:nvCxnSpPr>
                  <p:cNvPr id="109" name="Straight Arrow Connector 108"/>
                  <p:cNvCxnSpPr/>
                  <p:nvPr/>
                </p:nvCxnSpPr>
                <p:spPr>
                  <a:xfrm flipV="1">
                    <a:off x="1922104" y="2845656"/>
                    <a:ext cx="1080000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/>
                  <p:cNvCxnSpPr/>
                  <p:nvPr/>
                </p:nvCxnSpPr>
                <p:spPr>
                  <a:xfrm rot="16200000" flipV="1">
                    <a:off x="1626178" y="3148067"/>
                    <a:ext cx="642710" cy="0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0" name="Group 69"/>
            <p:cNvGrpSpPr/>
            <p:nvPr/>
          </p:nvGrpSpPr>
          <p:grpSpPr>
            <a:xfrm>
              <a:off x="10578767" y="160232"/>
              <a:ext cx="5342094" cy="5960020"/>
              <a:chOff x="2122096" y="0"/>
              <a:chExt cx="5342094" cy="5960020"/>
            </a:xfrm>
          </p:grpSpPr>
          <p:sp>
            <p:nvSpPr>
              <p:cNvPr id="72" name="Shape 29"/>
              <p:cNvSpPr/>
              <p:nvPr/>
            </p:nvSpPr>
            <p:spPr>
              <a:xfrm>
                <a:off x="5548800" y="0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it" sz="1524" dirty="0"/>
                  <a:t>Tomo</a:t>
                </a:r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4727811" y="1080655"/>
                <a:ext cx="2736379" cy="613247"/>
                <a:chOff x="4900937" y="1080655"/>
                <a:chExt cx="2736379" cy="613247"/>
              </a:xfrm>
            </p:grpSpPr>
            <p:sp>
              <p:nvSpPr>
                <p:cNvPr id="113" name="Shape 29"/>
                <p:cNvSpPr/>
                <p:nvPr/>
              </p:nvSpPr>
              <p:spPr>
                <a:xfrm>
                  <a:off x="4900937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Stack</a:t>
                  </a:r>
                  <a:endParaRPr lang="it" sz="1524" dirty="0"/>
                </a:p>
              </p:txBody>
            </p:sp>
            <p:sp>
              <p:nvSpPr>
                <p:cNvPr id="114" name="Shape 29"/>
                <p:cNvSpPr/>
                <p:nvPr/>
              </p:nvSpPr>
              <p:spPr>
                <a:xfrm>
                  <a:off x="6542916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Data Transfer</a:t>
                  </a:r>
                  <a:endParaRPr lang="it" sz="1524" dirty="0"/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3910445" y="2161310"/>
                <a:ext cx="2736379" cy="613247"/>
                <a:chOff x="4900937" y="1080655"/>
                <a:chExt cx="2736379" cy="613247"/>
              </a:xfrm>
            </p:grpSpPr>
            <p:sp>
              <p:nvSpPr>
                <p:cNvPr id="107" name="Shape 29"/>
                <p:cNvSpPr/>
                <p:nvPr/>
              </p:nvSpPr>
              <p:spPr>
                <a:xfrm>
                  <a:off x="4900937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Camera</a:t>
                  </a:r>
                  <a:endParaRPr lang="it" sz="1524" dirty="0"/>
                </a:p>
              </p:txBody>
            </p:sp>
            <p:sp>
              <p:nvSpPr>
                <p:cNvPr id="110" name="Shape 29"/>
                <p:cNvSpPr/>
                <p:nvPr/>
              </p:nvSpPr>
              <p:spPr>
                <a:xfrm>
                  <a:off x="6542916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Motor Stages</a:t>
                  </a: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>
                <a:off x="2987814" y="3241965"/>
                <a:ext cx="2936624" cy="613247"/>
                <a:chOff x="4700692" y="1080655"/>
                <a:chExt cx="2936624" cy="613247"/>
              </a:xfrm>
            </p:grpSpPr>
            <p:sp>
              <p:nvSpPr>
                <p:cNvPr id="102" name="Shape 29"/>
                <p:cNvSpPr/>
                <p:nvPr/>
              </p:nvSpPr>
              <p:spPr>
                <a:xfrm>
                  <a:off x="4700692" y="1080655"/>
                  <a:ext cx="1094079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Waveform</a:t>
                  </a:r>
                </a:p>
                <a:p>
                  <a:pPr algn="ctr"/>
                  <a:r>
                    <a:rPr lang="ga-IE" sz="1524" dirty="0" smtClean="0"/>
                    <a:t>Generator</a:t>
                  </a:r>
                  <a:endParaRPr lang="it" sz="1524" dirty="0"/>
                </a:p>
              </p:txBody>
            </p:sp>
            <p:sp>
              <p:nvSpPr>
                <p:cNvPr id="103" name="Shape 29"/>
                <p:cNvSpPr/>
                <p:nvPr/>
              </p:nvSpPr>
              <p:spPr>
                <a:xfrm>
                  <a:off x="6542916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AOTF</a:t>
                  </a:r>
                </a:p>
                <a:p>
                  <a:pPr algn="ctr"/>
                  <a:r>
                    <a:rPr lang="ga-IE" sz="1524" dirty="0" smtClean="0"/>
                    <a:t>(Shutter)</a:t>
                  </a:r>
                </a:p>
              </p:txBody>
            </p:sp>
          </p:grpSp>
          <p:sp>
            <p:nvSpPr>
              <p:cNvPr id="83" name="Shape 29"/>
              <p:cNvSpPr/>
              <p:nvPr/>
            </p:nvSpPr>
            <p:spPr>
              <a:xfrm>
                <a:off x="2967225" y="4322620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DAQ</a:t>
                </a:r>
              </a:p>
              <a:p>
                <a:pPr algn="ctr"/>
                <a:r>
                  <a:rPr lang="ga-IE" sz="1524" dirty="0" smtClean="0"/>
                  <a:t>Board</a:t>
                </a:r>
              </a:p>
            </p:txBody>
          </p:sp>
          <p:grpSp>
            <p:nvGrpSpPr>
              <p:cNvPr id="84" name="Group 83"/>
              <p:cNvGrpSpPr/>
              <p:nvPr/>
            </p:nvGrpSpPr>
            <p:grpSpPr>
              <a:xfrm>
                <a:off x="2122096" y="5346773"/>
                <a:ext cx="2784335" cy="613247"/>
                <a:chOff x="1898072" y="5098475"/>
                <a:chExt cx="2784335" cy="613247"/>
              </a:xfrm>
            </p:grpSpPr>
            <p:sp>
              <p:nvSpPr>
                <p:cNvPr id="100" name="Shape 29"/>
                <p:cNvSpPr/>
                <p:nvPr/>
              </p:nvSpPr>
              <p:spPr>
                <a:xfrm>
                  <a:off x="1898072" y="5098475"/>
                  <a:ext cx="1094079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Laser</a:t>
                  </a:r>
                </a:p>
                <a:p>
                  <a:pPr algn="ctr"/>
                  <a:r>
                    <a:rPr lang="ga-IE" sz="1524" dirty="0" smtClean="0"/>
                    <a:t>Modulator</a:t>
                  </a:r>
                </a:p>
              </p:txBody>
            </p:sp>
            <p:sp>
              <p:nvSpPr>
                <p:cNvPr id="101" name="Shape 29"/>
                <p:cNvSpPr/>
                <p:nvPr/>
              </p:nvSpPr>
              <p:spPr>
                <a:xfrm>
                  <a:off x="3588328" y="5098475"/>
                  <a:ext cx="1094079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Galvo</a:t>
                  </a:r>
                </a:p>
                <a:p>
                  <a:pPr algn="ctr"/>
                  <a:r>
                    <a:rPr lang="ga-IE" sz="1524" dirty="0" smtClean="0"/>
                    <a:t>Scanners</a:t>
                  </a:r>
                </a:p>
              </p:txBody>
            </p:sp>
          </p:grpSp>
          <p:sp>
            <p:nvSpPr>
              <p:cNvPr id="85" name="Shape 29"/>
              <p:cNvSpPr/>
              <p:nvPr/>
            </p:nvSpPr>
            <p:spPr>
              <a:xfrm>
                <a:off x="6369790" y="5346772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Lasers</a:t>
                </a:r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>
                <a:off x="3511344" y="3858460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2700000">
                <a:off x="2813390" y="4898171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 rot="2700000">
                <a:off x="3734975" y="2769350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 rot="2700000">
                <a:off x="4559526" y="1680218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rot="2700000">
                <a:off x="5375778" y="588970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rot="18900000">
                <a:off x="6814705" y="588969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rot="18900000">
                <a:off x="5993716" y="1680219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rot="18900000">
                <a:off x="5202813" y="2765112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rot="18900000">
                <a:off x="4253399" y="4919264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/>
            <p:cNvSpPr/>
            <p:nvPr/>
          </p:nvSpPr>
          <p:spPr>
            <a:xfrm>
              <a:off x="0" y="0"/>
              <a:ext cx="10271118" cy="62804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415675" y="0"/>
              <a:ext cx="5742068" cy="62804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4845" y="7113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0554403" y="65820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490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4229099" y="-134437"/>
            <a:ext cx="20255136" cy="5924550"/>
            <a:chOff x="-4229099" y="-134437"/>
            <a:chExt cx="20255136" cy="59245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4" t="9962" r="4813" b="3649"/>
            <a:stretch/>
          </p:blipFill>
          <p:spPr>
            <a:xfrm>
              <a:off x="7624987" y="-134437"/>
              <a:ext cx="8401050" cy="592455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4229099" y="0"/>
              <a:ext cx="12228938" cy="5562600"/>
              <a:chOff x="-4229099" y="0"/>
              <a:chExt cx="12228938" cy="55626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-4229099" y="0"/>
                <a:ext cx="11658942" cy="5562600"/>
                <a:chOff x="288758" y="333948"/>
                <a:chExt cx="11304011" cy="5194656"/>
              </a:xfrm>
            </p:grpSpPr>
            <p:sp>
              <p:nvSpPr>
                <p:cNvPr id="98" name="Shape 52"/>
                <p:cNvSpPr txBox="1"/>
                <p:nvPr/>
              </p:nvSpPr>
              <p:spPr>
                <a:xfrm>
                  <a:off x="288758" y="333948"/>
                  <a:ext cx="8309332" cy="5194656"/>
                </a:xfrm>
                <a:prstGeom prst="rect">
                  <a:avLst/>
                </a:prstGeom>
                <a:noFill/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0" name="Shape 59"/>
                <p:cNvSpPr txBox="1"/>
                <p:nvPr/>
              </p:nvSpPr>
              <p:spPr>
                <a:xfrm>
                  <a:off x="433043" y="935889"/>
                  <a:ext cx="1260000" cy="720000"/>
                </a:xfrm>
                <a:prstGeom prst="rect">
                  <a:avLst/>
                </a:prstGeom>
                <a:solidFill>
                  <a:srgbClr val="FFFFFF"/>
                </a:solidFill>
                <a:ln w="317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2" name="Shape 52"/>
                <p:cNvSpPr txBox="1"/>
                <p:nvPr/>
              </p:nvSpPr>
              <p:spPr>
                <a:xfrm>
                  <a:off x="2119434" y="518615"/>
                  <a:ext cx="4469310" cy="4853649"/>
                </a:xfrm>
                <a:prstGeom prst="rect">
                  <a:avLst/>
                </a:prstGeom>
                <a:solidFill>
                  <a:schemeClr val="bg1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3" name="Shape 59"/>
                <p:cNvSpPr txBox="1"/>
                <p:nvPr/>
              </p:nvSpPr>
              <p:spPr>
                <a:xfrm>
                  <a:off x="2527731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CameraLink</a:t>
                  </a:r>
                  <a:endPara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board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4" name="Shape 59"/>
                <p:cNvSpPr txBox="1"/>
                <p:nvPr/>
              </p:nvSpPr>
              <p:spPr>
                <a:xfrm>
                  <a:off x="4421522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10Gb network card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1" name="Shape 59"/>
                <p:cNvSpPr txBox="1"/>
                <p:nvPr/>
              </p:nvSpPr>
              <p:spPr>
                <a:xfrm>
                  <a:off x="3509516" y="2360248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System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bus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" name="TextBox 1"/>
                <p:cNvSpPr txBox="1"/>
                <p:nvPr/>
              </p:nvSpPr>
              <p:spPr>
                <a:xfrm>
                  <a:off x="2119434" y="5033710"/>
                  <a:ext cx="126457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Workstation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1763456" y="1296537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rot="2700000">
                  <a:off x="3397590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/>
                <p:cNvCxnSpPr/>
                <p:nvPr/>
              </p:nvCxnSpPr>
              <p:spPr>
                <a:xfrm rot="5400000">
                  <a:off x="3684065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6073252" y="1351130"/>
                  <a:ext cx="2986342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ysDash"/>
                  <a:headEnd type="stealt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V="1">
                  <a:off x="7593417" y="1392074"/>
                  <a:ext cx="8384" cy="957421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ysDash"/>
                  <a:headEnd type="stealt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rot="16200000" flipV="1">
                  <a:off x="4300489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 rot="18900000" flipV="1">
                  <a:off x="4535316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/>
                <p:cNvSpPr txBox="1"/>
                <p:nvPr/>
              </p:nvSpPr>
              <p:spPr>
                <a:xfrm>
                  <a:off x="288758" y="5190050"/>
                  <a:ext cx="11657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Laboratory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6635624" y="940854"/>
                  <a:ext cx="18966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10 Gb Optical fibre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8806787" y="3995592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V="1">
                  <a:off x="8806787" y="4303971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9571062" y="3810926"/>
                  <a:ext cx="195277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Data stream saving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9571062" y="4119305"/>
                  <a:ext cx="202170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Data stream moving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" name="Rounded Rectangle 3"/>
                <p:cNvSpPr/>
                <p:nvPr/>
              </p:nvSpPr>
              <p:spPr>
                <a:xfrm>
                  <a:off x="3509515" y="4127420"/>
                  <a:ext cx="1620001" cy="90629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Local SSD </a:t>
                  </a:r>
                  <a:r>
                    <a:rPr lang="en-US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</a:t>
                  </a:r>
                  <a:r>
                    <a:rPr lang="ga-IE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AID 0</a:t>
                  </a:r>
                  <a:endParaRPr lang="ga-IE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10.9TB</a:t>
                  </a:r>
                </a:p>
              </p:txBody>
            </p:sp>
            <p:sp>
              <p:nvSpPr>
                <p:cNvPr id="5" name="Rounded Rectangle 4"/>
                <p:cNvSpPr/>
                <p:nvPr/>
              </p:nvSpPr>
              <p:spPr>
                <a:xfrm>
                  <a:off x="6785810" y="2360248"/>
                  <a:ext cx="1612232" cy="14657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b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Network-attached storage</a:t>
                  </a:r>
                  <a:endParaRPr lang="en-US" b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32.4 TB</a:t>
                  </a:r>
                  <a:endPara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9106473" y="842217"/>
                  <a:ext cx="2167115" cy="10061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Supercomputing </a:t>
                  </a:r>
                  <a:r>
                    <a:rPr lang="ga-IE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Centre</a:t>
                  </a:r>
                  <a:endParaRPr lang="ga-IE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sz="1600" i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Bologna</a:t>
                  </a:r>
                  <a:endParaRPr lang="ga-IE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9571062" y="4464450"/>
                  <a:ext cx="13708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Python script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Bent Arrow 8"/>
                <p:cNvSpPr/>
                <p:nvPr/>
              </p:nvSpPr>
              <p:spPr>
                <a:xfrm rot="5400000">
                  <a:off x="6495160" y="1185481"/>
                  <a:ext cx="546221" cy="1306664"/>
                </a:xfrm>
                <a:prstGeom prst="bent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Bent Arrow 31"/>
                <p:cNvSpPr/>
                <p:nvPr/>
              </p:nvSpPr>
              <p:spPr>
                <a:xfrm rot="5400000">
                  <a:off x="8999874" y="4293708"/>
                  <a:ext cx="370271" cy="772105"/>
                </a:xfrm>
                <a:prstGeom prst="bent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7495839" y="19355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-4151207" y="63969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4191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2" y="1341344"/>
            <a:ext cx="9807390" cy="551665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Data management</a:t>
            </a:r>
            <a:endParaRPr lang="it-IT" dirty="0"/>
          </a:p>
        </p:txBody>
      </p:sp>
      <p:sp>
        <p:nvSpPr>
          <p:cNvPr id="6" name="TextBox 5"/>
          <p:cNvSpPr txBox="1"/>
          <p:nvPr/>
        </p:nvSpPr>
        <p:spPr>
          <a:xfrm>
            <a:off x="5267324" y="1436574"/>
            <a:ext cx="2305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0" y="510540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32.4TB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42386" y="565785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10.9TB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572373" y="1436574"/>
            <a:ext cx="45058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Python script from collaborators in Rome: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digitally </a:t>
            </a:r>
            <a:r>
              <a:rPr lang="en-GB" sz="2000" dirty="0" err="1" smtClean="0"/>
              <a:t>downsample</a:t>
            </a:r>
            <a:r>
              <a:rPr lang="en-GB" sz="2000" dirty="0" smtClean="0"/>
              <a:t> our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transfer from SSD to 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Convert from .</a:t>
            </a:r>
            <a:r>
              <a:rPr lang="en-GB" sz="2000" dirty="0" err="1" smtClean="0"/>
              <a:t>xcd</a:t>
            </a:r>
            <a:r>
              <a:rPr lang="en-GB" sz="2000" dirty="0" smtClean="0"/>
              <a:t> to .</a:t>
            </a:r>
            <a:r>
              <a:rPr lang="en-GB" sz="2000" dirty="0" err="1" smtClean="0"/>
              <a:t>tif</a:t>
            </a:r>
            <a:r>
              <a:rPr lang="en-GB" sz="20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ym typeface="Wingdings" panose="05000000000000000000" pitchFamily="2" charset="2"/>
              </a:rPr>
              <a:t> decrease of size by factor 10</a:t>
            </a:r>
            <a:endParaRPr lang="en-GB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105649" y="1646972"/>
            <a:ext cx="466725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62627" y="2126188"/>
            <a:ext cx="466725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50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080455" y="-435643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546074" y="-503422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514167" y="-8103347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272486" y="-1149755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418026" y="-7872651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633015" y="-580451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Oval 62"/>
          <p:cNvSpPr/>
          <p:nvPr/>
        </p:nvSpPr>
        <p:spPr>
          <a:xfrm>
            <a:off x="4003155" y="-6503834"/>
            <a:ext cx="360000" cy="36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16" name="Group 115"/>
          <p:cNvGrpSpPr/>
          <p:nvPr/>
        </p:nvGrpSpPr>
        <p:grpSpPr>
          <a:xfrm>
            <a:off x="7962636" y="-8398571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 rot="1800000">
            <a:off x="10848856" y="-5703404"/>
            <a:ext cx="870334" cy="607437"/>
            <a:chOff x="1284113" y="3745494"/>
            <a:chExt cx="1351990" cy="943601"/>
          </a:xfrm>
        </p:grpSpPr>
        <p:sp>
          <p:nvSpPr>
            <p:cNvPr id="121" name="Freeform 120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Flowchart: Direct Access Storage 121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Flowchart: Magnetic Disk 122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Flowchart: Magnetic Disk 123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3" name="Oval 142"/>
          <p:cNvSpPr/>
          <p:nvPr/>
        </p:nvSpPr>
        <p:spPr>
          <a:xfrm>
            <a:off x="11537832" y="-11286701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514150" y="-9050961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355229" y="-8578571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934082" y="-1152053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651919" y="-500039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7" name="Group 186"/>
          <p:cNvGrpSpPr>
            <a:grpSpLocks noChangeAspect="1"/>
          </p:cNvGrpSpPr>
          <p:nvPr/>
        </p:nvGrpSpPr>
        <p:grpSpPr>
          <a:xfrm rot="19800000" flipH="1">
            <a:off x="11681053" y="-11416967"/>
            <a:ext cx="870334" cy="607437"/>
            <a:chOff x="1284113" y="3745494"/>
            <a:chExt cx="1351990" cy="943601"/>
          </a:xfrm>
        </p:grpSpPr>
        <p:sp>
          <p:nvSpPr>
            <p:cNvPr id="188" name="Freeform 187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9" name="Flowchart: Direct Access Storage 188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0" name="Flowchart: Magnetic Disk 189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1" name="Flowchart: Magnetic Disk 190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2" name="Oval 191"/>
          <p:cNvSpPr/>
          <p:nvPr/>
        </p:nvSpPr>
        <p:spPr>
          <a:xfrm>
            <a:off x="11531844" y="-5566887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207" name="Group 206"/>
          <p:cNvGrpSpPr/>
          <p:nvPr/>
        </p:nvGrpSpPr>
        <p:grpSpPr>
          <a:xfrm>
            <a:off x="7207226" y="-8330000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7238405" y="-614383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699910" y="-503755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7268054" y="-499050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>
            <a:stCxn id="141" idx="0"/>
            <a:endCxn id="173" idx="0"/>
          </p:cNvCxnSpPr>
          <p:nvPr/>
        </p:nvCxnSpPr>
        <p:spPr>
          <a:xfrm>
            <a:off x="11714596" y="-11463018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567128" y="-7386181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572067" y="-6957038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639330" y="-6969133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640176" y="-6197532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857071" y="-708404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870070" y="-647587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567312" y="-9500166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640666" y="-11536456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638285" y="-10241247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586650" y="-10250795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644310" y="-1034260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644310" y="-96813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643174" y="-708889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643408" y="-64465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1074468" y="-5632250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858954" y="-4991811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8142754" y="-11458346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892863" y="-96868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895174" y="-1037426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10264814" y="-487546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986443" y="-75238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730440" y="-8349541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857375" y="-8214942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869889" y="-8216993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858360" y="-8218742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419100" y="-8218231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8139538" y="-11459077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418100" y="-7535327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818087" y="-4977548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566615" y="-69286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559502" y="-57443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923334" y="-56245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820086" y="-7527024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727918" y="-6989407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725920" y="-7499716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217853" y="-4977415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219674" y="-8551993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4119309" y="-545619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956350" y="-54642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729290" y="-8340288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524442" y="-530686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4042669" y="-5328220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755404" y="-7568761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3209780" y="-8111677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665136" y="-6502491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663492" y="-756391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829612" y="-9250327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702631" y="-828183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642201" y="-868323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877184" y="-8487934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8015772" y="-9724058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938233" y="-12239547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41" name="Rectangle 140"/>
          <p:cNvSpPr/>
          <p:nvPr/>
        </p:nvSpPr>
        <p:spPr>
          <a:xfrm rot="2700000" flipV="1">
            <a:off x="11560052" y="-1152447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2" name="Rectangle 351"/>
          <p:cNvSpPr/>
          <p:nvPr/>
        </p:nvSpPr>
        <p:spPr>
          <a:xfrm rot="5400000">
            <a:off x="1421374" y="-6299762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154675" y="-8624203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456215" y="-503919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455185" y="-510028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12397" y="-498686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1236219" y="-7924106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317765" y="-8935458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2223470" y="-678592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254880" y="-91269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237874" y="-983658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221062" y="-6779035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218197" y="-7232850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321546" y="-10641131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928041" y="-10640685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476860" y="-10642608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1029535" y="-10643427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216012" y="-7676790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214810" y="-8100058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581136" y="-10636589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866943" y="-8935458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418972" y="-8935458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968227" y="-8935458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515707" y="-8942237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219172" y="-8556808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1011953" y="-8148232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786042" y="-8365918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560670" y="-8572938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336797" y="-8801943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428423" y="-85662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874684" y="-811060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14218" y="-8613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14346" y="-816237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10977" y="-773929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330670" y="-76864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776230" y="-72389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12287" y="-72905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15606" y="-684049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521328" y="-10636169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966856" y="-10643427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418477" y="-10642365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867743" y="-10640685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399660" y="-90093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850512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298688" y="-9008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749464" y="-900843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401503" y="-9728281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847698" y="-97313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300473" y="-973319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749334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2200765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2200765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8017579" y="-11421352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309171" y="-991294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842568" y="-113013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8174742" y="-11497552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8174742" y="-11495171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8086635" y="-11538033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10136143" y="-1163984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8066278" y="-9886056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889117" y="-5065795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829585" y="-5025315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488876" y="-516979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731955" y="-7425615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889117" y="-7420852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784788" y="-753791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827437" y="-1149489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378236" y="-1149709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920246" y="-1149983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477627" y="-1149055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 rot="8100000" flipV="1">
            <a:off x="11560127" y="-49985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5" name="Rectangle 494"/>
          <p:cNvSpPr/>
          <p:nvPr/>
        </p:nvSpPr>
        <p:spPr>
          <a:xfrm rot="10800000">
            <a:off x="6574180" y="-5467803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696540" y="-61024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295817" y="-560876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635582" y="-576394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983636" y="-497043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365415" y="-8219837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367498" y="-6842208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298442" y="-6846971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347375" y="-6941940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346405" y="-574688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555492" y="-6154027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412217" y="-6079290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584067" y="-6368340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702773" y="-6400453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625913" y="-560340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217915" y="-5503137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443747" y="-516369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727791" y="-6142960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664433" y="-8278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839576" y="-8379289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4" name="Rectangle 543"/>
          <p:cNvSpPr/>
          <p:nvPr/>
        </p:nvSpPr>
        <p:spPr>
          <a:xfrm rot="2700000">
            <a:off x="11718833" y="-11594466"/>
            <a:ext cx="177320" cy="95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7" name="Rectangle 546"/>
          <p:cNvSpPr/>
          <p:nvPr/>
        </p:nvSpPr>
        <p:spPr>
          <a:xfrm rot="18900000">
            <a:off x="11714601" y="-4948191"/>
            <a:ext cx="184795" cy="96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552543" y="-8347990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557381" y="-8217361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829782" y="-839857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6238067" y="-8338314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6235648" y="-8217361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6196541" y="-8398571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5243522" y="-515815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310771" y="-51600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612631" y="-498809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703176" y="-492304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299380" y="-6477081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830937" y="-76040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577516" y="-498795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741198" y="-4936288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82634" y="-4930275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713758" y="-485087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590015" y="-48754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467756" y="-62276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7225440" y="-868571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361285" y="-54924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289982" y="-54629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665724" y="-750875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644776" y="-790424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693240" y="-834155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693240" y="-791674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693240" y="-74630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693128" y="-699634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593750" y="-8474105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875743" y="-808929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313524" y="-6479082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491084" y="-616391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854895" y="-724265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864792" y="-66746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727918" y="-7493236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665838" y="-7567887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520464" y="-756355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603420" y="-75988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508528" y="-7631840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951682" y="-7184473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403263" y="-673289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664353" y="-7134565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669269" y="-7150718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547917" y="-7133408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916690" y="-8731454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892396" y="-7812626"/>
            <a:ext cx="1548117" cy="1518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mm</a:t>
            </a:r>
            <a:endParaRPr lang="pl-PL" dirty="0" smtClean="0">
              <a:effectLst/>
            </a:endParaRPr>
          </a:p>
          <a:p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862741" y="-563888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0923969" y="-1129963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2681129" y="-11553800"/>
            <a:ext cx="5078794" cy="1935602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496025"/>
                <a:ext cx="6503301" cy="2564270"/>
                <a:chOff x="5688699" y="2147405"/>
                <a:chExt cx="6503301" cy="2564270"/>
              </a:xfrm>
            </p:grpSpPr>
            <p:cxnSp>
              <p:nvCxnSpPr>
                <p:cNvPr id="364" name="Straight Connector 363"/>
                <p:cNvCxnSpPr>
                  <a:stCxn id="377" idx="2"/>
                  <a:endCxn id="376" idx="0"/>
                </p:cNvCxnSpPr>
                <p:nvPr/>
              </p:nvCxnSpPr>
              <p:spPr>
                <a:xfrm flipH="1">
                  <a:off x="11827899" y="2597690"/>
                  <a:ext cx="184" cy="16637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68" name="Group 367"/>
                <p:cNvGrpSpPr>
                  <a:grpSpLocks noChangeAspect="1"/>
                </p:cNvGrpSpPr>
                <p:nvPr/>
              </p:nvGrpSpPr>
              <p:grpSpPr>
                <a:xfrm>
                  <a:off x="11630938" y="3544224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5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4" name="Group 373"/>
                <p:cNvGrpSpPr>
                  <a:grpSpLocks noChangeAspect="1"/>
                </p:cNvGrpSpPr>
                <p:nvPr/>
              </p:nvGrpSpPr>
              <p:grpSpPr>
                <a:xfrm flipV="1">
                  <a:off x="11630921" y="2596610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1" name="Rectangle 380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75" name="Rectangle 374"/>
                <p:cNvSpPr/>
                <p:nvPr/>
              </p:nvSpPr>
              <p:spPr>
                <a:xfrm>
                  <a:off x="11472000" y="3069000"/>
                  <a:ext cx="720000" cy="72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1683899" y="4261390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1684083" y="2147405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Detection</a:t>
              </a:r>
              <a:endParaRPr lang="ga-IE" dirty="0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670199" y="-11749972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670199" y="-441133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095339" y="-67461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" name="TextBox 1"/>
          <p:cNvSpPr txBox="1"/>
          <p:nvPr/>
        </p:nvSpPr>
        <p:spPr>
          <a:xfrm>
            <a:off x="11195948" y="-1145486"/>
            <a:ext cx="780342" cy="646331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Motor</a:t>
            </a:r>
          </a:p>
          <a:p>
            <a:r>
              <a:rPr lang="ga-IE" dirty="0" smtClean="0"/>
              <a:t>stages</a:t>
            </a:r>
            <a:endParaRPr lang="ga-IE" dirty="0"/>
          </a:p>
        </p:txBody>
      </p:sp>
      <p:sp>
        <p:nvSpPr>
          <p:cNvPr id="355" name="TextBox 354"/>
          <p:cNvSpPr txBox="1"/>
          <p:nvPr/>
        </p:nvSpPr>
        <p:spPr>
          <a:xfrm>
            <a:off x="8934457" y="-692284"/>
            <a:ext cx="1091837" cy="369332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Periscope</a:t>
            </a:r>
          </a:p>
        </p:txBody>
      </p:sp>
    </p:spTree>
    <p:extLst>
      <p:ext uri="{BB962C8B-B14F-4D97-AF65-F5344CB8AC3E}">
        <p14:creationId xmlns:p14="http://schemas.microsoft.com/office/powerpoint/2010/main" val="3902204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3322388" y="2218122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Camera</a:t>
            </a:r>
          </a:p>
        </p:txBody>
      </p:sp>
      <p:sp>
        <p:nvSpPr>
          <p:cNvPr id="24" name="Shape 24"/>
          <p:cNvSpPr/>
          <p:nvPr/>
        </p:nvSpPr>
        <p:spPr>
          <a:xfrm>
            <a:off x="2199798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SPIM imaging</a:t>
            </a:r>
          </a:p>
        </p:txBody>
      </p:sp>
      <p:sp>
        <p:nvSpPr>
          <p:cNvPr id="25" name="Shape 25"/>
          <p:cNvSpPr/>
          <p:nvPr/>
        </p:nvSpPr>
        <p:spPr>
          <a:xfrm>
            <a:off x="4444977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AOTF</a:t>
            </a:r>
          </a:p>
        </p:txBody>
      </p:sp>
      <p:sp>
        <p:nvSpPr>
          <p:cNvPr id="26" name="Shape 26"/>
          <p:cNvSpPr/>
          <p:nvPr/>
        </p:nvSpPr>
        <p:spPr>
          <a:xfrm>
            <a:off x="2199798" y="4179551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DAQmx</a:t>
            </a:r>
          </a:p>
        </p:txBody>
      </p:sp>
      <p:sp>
        <p:nvSpPr>
          <p:cNvPr id="27" name="Shape 27"/>
          <p:cNvSpPr/>
          <p:nvPr/>
        </p:nvSpPr>
        <p:spPr>
          <a:xfrm>
            <a:off x="5567566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PI stages</a:t>
            </a:r>
          </a:p>
        </p:txBody>
      </p:sp>
      <p:sp>
        <p:nvSpPr>
          <p:cNvPr id="28" name="Shape 28"/>
          <p:cNvSpPr/>
          <p:nvPr/>
        </p:nvSpPr>
        <p:spPr>
          <a:xfrm>
            <a:off x="4965217" y="1243752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Stack</a:t>
            </a:r>
          </a:p>
        </p:txBody>
      </p:sp>
      <p:sp>
        <p:nvSpPr>
          <p:cNvPr id="29" name="Shape 29"/>
          <p:cNvSpPr/>
          <p:nvPr/>
        </p:nvSpPr>
        <p:spPr>
          <a:xfrm>
            <a:off x="4965222" y="350812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Tomo</a:t>
            </a:r>
          </a:p>
        </p:txBody>
      </p:sp>
      <p:sp>
        <p:nvSpPr>
          <p:cNvPr id="30" name="Shape 30"/>
          <p:cNvSpPr/>
          <p:nvPr/>
        </p:nvSpPr>
        <p:spPr>
          <a:xfrm>
            <a:off x="7812745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DM mirror</a:t>
            </a:r>
          </a:p>
        </p:txBody>
      </p:sp>
      <p:sp>
        <p:nvSpPr>
          <p:cNvPr id="31" name="Shape 31"/>
          <p:cNvSpPr/>
          <p:nvPr/>
        </p:nvSpPr>
        <p:spPr>
          <a:xfrm>
            <a:off x="1114513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Pockels cell</a:t>
            </a:r>
          </a:p>
        </p:txBody>
      </p:sp>
      <p:sp>
        <p:nvSpPr>
          <p:cNvPr id="32" name="Shape 32"/>
          <p:cNvSpPr/>
          <p:nvPr/>
        </p:nvSpPr>
        <p:spPr>
          <a:xfrm>
            <a:off x="3322388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Camera</a:t>
            </a:r>
          </a:p>
        </p:txBody>
      </p:sp>
      <p:sp>
        <p:nvSpPr>
          <p:cNvPr id="33" name="Shape 33"/>
          <p:cNvSpPr/>
          <p:nvPr/>
        </p:nvSpPr>
        <p:spPr>
          <a:xfrm>
            <a:off x="7812745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DM mirror</a:t>
            </a:r>
          </a:p>
        </p:txBody>
      </p:sp>
      <p:sp>
        <p:nvSpPr>
          <p:cNvPr id="34" name="Shape 34"/>
          <p:cNvSpPr/>
          <p:nvPr/>
        </p:nvSpPr>
        <p:spPr>
          <a:xfrm>
            <a:off x="5567566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stages</a:t>
            </a:r>
          </a:p>
        </p:txBody>
      </p:sp>
      <p:sp>
        <p:nvSpPr>
          <p:cNvPr id="35" name="Shape 35"/>
          <p:cNvSpPr/>
          <p:nvPr/>
        </p:nvSpPr>
        <p:spPr>
          <a:xfrm>
            <a:off x="2199798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Galvos</a:t>
            </a:r>
          </a:p>
        </p:txBody>
      </p:sp>
      <p:sp>
        <p:nvSpPr>
          <p:cNvPr id="36" name="Shape 36"/>
          <p:cNvSpPr/>
          <p:nvPr/>
        </p:nvSpPr>
        <p:spPr>
          <a:xfrm>
            <a:off x="6690156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Laser</a:t>
            </a:r>
          </a:p>
        </p:txBody>
      </p:sp>
      <p:sp>
        <p:nvSpPr>
          <p:cNvPr id="37" name="Shape 37"/>
          <p:cNvSpPr/>
          <p:nvPr/>
        </p:nvSpPr>
        <p:spPr>
          <a:xfrm>
            <a:off x="4444977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AOTF</a:t>
            </a:r>
          </a:p>
        </p:txBody>
      </p:sp>
      <p:sp>
        <p:nvSpPr>
          <p:cNvPr id="38" name="Shape 38"/>
          <p:cNvSpPr/>
          <p:nvPr/>
        </p:nvSpPr>
        <p:spPr>
          <a:xfrm>
            <a:off x="6690156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Laser</a:t>
            </a:r>
          </a:p>
        </p:txBody>
      </p:sp>
      <p:cxnSp>
        <p:nvCxnSpPr>
          <p:cNvPr id="39" name="Shape 39"/>
          <p:cNvCxnSpPr>
            <a:stCxn id="23" idx="2"/>
            <a:endCxn id="24" idx="0"/>
          </p:cNvCxnSpPr>
          <p:nvPr/>
        </p:nvCxnSpPr>
        <p:spPr>
          <a:xfrm flipH="1">
            <a:off x="2646771" y="2831369"/>
            <a:ext cx="1122533" cy="369510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" name="Shape 40"/>
          <p:cNvCxnSpPr>
            <a:stCxn id="23" idx="2"/>
          </p:cNvCxnSpPr>
          <p:nvPr/>
        </p:nvCxnSpPr>
        <p:spPr>
          <a:xfrm>
            <a:off x="3769305" y="2831370"/>
            <a:ext cx="1141679" cy="369795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hape 41"/>
          <p:cNvCxnSpPr>
            <a:stCxn id="28" idx="2"/>
            <a:endCxn id="23" idx="0"/>
          </p:cNvCxnSpPr>
          <p:nvPr/>
        </p:nvCxnSpPr>
        <p:spPr>
          <a:xfrm flipH="1">
            <a:off x="3769200" y="1856999"/>
            <a:ext cx="1642934" cy="361222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" name="Shape 42"/>
          <p:cNvCxnSpPr>
            <a:stCxn id="24" idx="2"/>
            <a:endCxn id="26" idx="0"/>
          </p:cNvCxnSpPr>
          <p:nvPr/>
        </p:nvCxnSpPr>
        <p:spPr>
          <a:xfrm>
            <a:off x="2646715" y="3814200"/>
            <a:ext cx="0" cy="365223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3" name="Shape 43"/>
          <p:cNvCxnSpPr>
            <a:stCxn id="28" idx="2"/>
            <a:endCxn id="27" idx="0"/>
          </p:cNvCxnSpPr>
          <p:nvPr/>
        </p:nvCxnSpPr>
        <p:spPr>
          <a:xfrm>
            <a:off x="5412134" y="1856999"/>
            <a:ext cx="602419" cy="1344011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" name="Shape 44"/>
          <p:cNvCxnSpPr>
            <a:stCxn id="26" idx="2"/>
            <a:endCxn id="35" idx="0"/>
          </p:cNvCxnSpPr>
          <p:nvPr/>
        </p:nvCxnSpPr>
        <p:spPr>
          <a:xfrm>
            <a:off x="2646715" y="4792798"/>
            <a:ext cx="0" cy="365223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" name="Shape 45"/>
          <p:cNvCxnSpPr>
            <a:stCxn id="26" idx="2"/>
            <a:endCxn id="31" idx="0"/>
          </p:cNvCxnSpPr>
          <p:nvPr/>
        </p:nvCxnSpPr>
        <p:spPr>
          <a:xfrm flipH="1">
            <a:off x="1561333" y="4792798"/>
            <a:ext cx="1085382" cy="365223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" name="Shape 46"/>
          <p:cNvCxnSpPr>
            <a:stCxn id="23" idx="2"/>
            <a:endCxn id="32" idx="0"/>
          </p:cNvCxnSpPr>
          <p:nvPr/>
        </p:nvCxnSpPr>
        <p:spPr>
          <a:xfrm>
            <a:off x="3769304" y="2831369"/>
            <a:ext cx="0" cy="2326799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Shape 47"/>
          <p:cNvCxnSpPr>
            <a:stCxn id="25" idx="2"/>
            <a:endCxn id="37" idx="0"/>
          </p:cNvCxnSpPr>
          <p:nvPr/>
        </p:nvCxnSpPr>
        <p:spPr>
          <a:xfrm>
            <a:off x="4891894" y="3814200"/>
            <a:ext cx="0" cy="1344011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" name="Shape 48"/>
          <p:cNvCxnSpPr/>
          <p:nvPr/>
        </p:nvCxnSpPr>
        <p:spPr>
          <a:xfrm>
            <a:off x="6014483" y="3816362"/>
            <a:ext cx="0" cy="1343888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" name="Shape 49"/>
          <p:cNvCxnSpPr/>
          <p:nvPr/>
        </p:nvCxnSpPr>
        <p:spPr>
          <a:xfrm>
            <a:off x="7137072" y="3816362"/>
            <a:ext cx="0" cy="1343888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0" name="Shape 50"/>
          <p:cNvCxnSpPr/>
          <p:nvPr/>
        </p:nvCxnSpPr>
        <p:spPr>
          <a:xfrm>
            <a:off x="8259662" y="3816362"/>
            <a:ext cx="0" cy="1343888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" name="Shape 51"/>
          <p:cNvCxnSpPr>
            <a:endCxn id="28" idx="0"/>
          </p:cNvCxnSpPr>
          <p:nvPr/>
        </p:nvCxnSpPr>
        <p:spPr>
          <a:xfrm>
            <a:off x="5412134" y="963976"/>
            <a:ext cx="0" cy="279776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2" name="Shape 52"/>
          <p:cNvSpPr txBox="1"/>
          <p:nvPr/>
        </p:nvSpPr>
        <p:spPr>
          <a:xfrm rot="-757146">
            <a:off x="3852390" y="1450977"/>
            <a:ext cx="1326520" cy="359447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aquire image sweep:</a:t>
            </a:r>
          </a:p>
          <a:p>
            <a:r>
              <a:rPr lang="it" sz="762" b="1"/>
              <a:t># of frames</a:t>
            </a:r>
          </a:p>
          <a:p>
            <a:r>
              <a:rPr lang="it" sz="762" b="1"/>
              <a:t>file name</a:t>
            </a:r>
          </a:p>
        </p:txBody>
      </p:sp>
      <p:sp>
        <p:nvSpPr>
          <p:cNvPr id="53" name="Shape 53"/>
          <p:cNvSpPr txBox="1"/>
          <p:nvPr/>
        </p:nvSpPr>
        <p:spPr>
          <a:xfrm rot="-1834250">
            <a:off x="5645251" y="2092527"/>
            <a:ext cx="543620" cy="595376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move:</a:t>
            </a:r>
          </a:p>
          <a:p>
            <a:r>
              <a:rPr lang="it" sz="762" b="1"/>
              <a:t>speed</a:t>
            </a:r>
          </a:p>
          <a:p>
            <a:r>
              <a:rPr lang="it" sz="762" b="1"/>
              <a:t>step</a:t>
            </a:r>
          </a:p>
        </p:txBody>
      </p:sp>
      <p:sp>
        <p:nvSpPr>
          <p:cNvPr id="54" name="Shape 54"/>
          <p:cNvSpPr txBox="1"/>
          <p:nvPr/>
        </p:nvSpPr>
        <p:spPr>
          <a:xfrm rot="5400000">
            <a:off x="3455943" y="3816200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cameralink</a:t>
            </a:r>
          </a:p>
        </p:txBody>
      </p:sp>
      <p:sp>
        <p:nvSpPr>
          <p:cNvPr id="55" name="Shape 55"/>
          <p:cNvSpPr txBox="1"/>
          <p:nvPr/>
        </p:nvSpPr>
        <p:spPr>
          <a:xfrm rot="5398772">
            <a:off x="4569205" y="4511661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serial</a:t>
            </a:r>
          </a:p>
        </p:txBody>
      </p:sp>
      <p:sp>
        <p:nvSpPr>
          <p:cNvPr id="56" name="Shape 56"/>
          <p:cNvSpPr txBox="1"/>
          <p:nvPr/>
        </p:nvSpPr>
        <p:spPr>
          <a:xfrm rot="5398772">
            <a:off x="6813570" y="4474107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953" dirty="0"/>
              <a:t>serial</a:t>
            </a:r>
          </a:p>
        </p:txBody>
      </p:sp>
      <p:sp>
        <p:nvSpPr>
          <p:cNvPr id="57" name="Shape 57"/>
          <p:cNvSpPr txBox="1"/>
          <p:nvPr/>
        </p:nvSpPr>
        <p:spPr>
          <a:xfrm rot="5398772">
            <a:off x="5701274" y="4549175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 dirty="0"/>
              <a:t>USB</a:t>
            </a:r>
          </a:p>
        </p:txBody>
      </p:sp>
      <p:sp>
        <p:nvSpPr>
          <p:cNvPr id="58" name="Shape 58"/>
          <p:cNvSpPr/>
          <p:nvPr/>
        </p:nvSpPr>
        <p:spPr>
          <a:xfrm>
            <a:off x="6268053" y="1243728"/>
            <a:ext cx="893910" cy="61327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Data transfer</a:t>
            </a:r>
          </a:p>
        </p:txBody>
      </p:sp>
      <p:cxnSp>
        <p:nvCxnSpPr>
          <p:cNvPr id="59" name="Shape 59"/>
          <p:cNvCxnSpPr>
            <a:stCxn id="29" idx="2"/>
            <a:endCxn id="58" idx="0"/>
          </p:cNvCxnSpPr>
          <p:nvPr/>
        </p:nvCxnSpPr>
        <p:spPr>
          <a:xfrm>
            <a:off x="5412139" y="964059"/>
            <a:ext cx="1302859" cy="279776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035992620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122096" y="0"/>
            <a:ext cx="5342094" cy="5960020"/>
            <a:chOff x="2122096" y="0"/>
            <a:chExt cx="5342094" cy="5960020"/>
          </a:xfrm>
        </p:grpSpPr>
        <p:sp>
          <p:nvSpPr>
            <p:cNvPr id="4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524" dirty="0"/>
                <a:t>Tomo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5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Stack</a:t>
                </a:r>
                <a:endParaRPr lang="it" sz="1524" dirty="0"/>
              </a:p>
            </p:txBody>
          </p:sp>
          <p:sp>
            <p:nvSpPr>
              <p:cNvPr id="6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Data Transfer</a:t>
                </a:r>
                <a:endParaRPr lang="it" sz="1524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1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Camera</a:t>
                </a:r>
                <a:endParaRPr lang="it" sz="1524" dirty="0"/>
              </a:p>
            </p:txBody>
          </p:sp>
          <p:sp>
            <p:nvSpPr>
              <p:cNvPr id="12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Motor Stages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4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Waveform</a:t>
                </a:r>
              </a:p>
              <a:p>
                <a:pPr algn="ctr"/>
                <a:r>
                  <a:rPr lang="ga-IE" sz="1524" dirty="0" smtClean="0"/>
                  <a:t>Generator</a:t>
                </a:r>
                <a:endParaRPr lang="it" sz="1524" dirty="0"/>
              </a:p>
            </p:txBody>
          </p:sp>
          <p:sp>
            <p:nvSpPr>
              <p:cNvPr id="15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AOTF</a:t>
                </a:r>
              </a:p>
              <a:p>
                <a:pPr algn="ctr"/>
                <a:r>
                  <a:rPr lang="ga-IE" sz="1524" dirty="0" smtClean="0"/>
                  <a:t>(Shutter)</a:t>
                </a:r>
              </a:p>
            </p:txBody>
          </p:sp>
        </p:grpSp>
        <p:sp>
          <p:nvSpPr>
            <p:cNvPr id="16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DAQ</a:t>
              </a:r>
            </a:p>
            <a:p>
              <a:pPr algn="ctr"/>
              <a:r>
                <a:rPr lang="ga-IE" sz="1524" dirty="0" smtClean="0"/>
                <a:t>Board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22096" y="5346773"/>
              <a:ext cx="2784335" cy="613247"/>
              <a:chOff x="1898072" y="5098475"/>
              <a:chExt cx="2784335" cy="613247"/>
            </a:xfrm>
          </p:grpSpPr>
          <p:sp>
            <p:nvSpPr>
              <p:cNvPr id="17" name="Shape 29"/>
              <p:cNvSpPr/>
              <p:nvPr/>
            </p:nvSpPr>
            <p:spPr>
              <a:xfrm>
                <a:off x="1898072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</a:t>
                </a:r>
              </a:p>
              <a:p>
                <a:pPr algn="ctr"/>
                <a:r>
                  <a:rPr lang="ga-IE" sz="1524" dirty="0" smtClean="0"/>
                  <a:t>Modulator</a:t>
                </a:r>
              </a:p>
            </p:txBody>
          </p:sp>
          <p:sp>
            <p:nvSpPr>
              <p:cNvPr id="18" name="Shape 29"/>
              <p:cNvSpPr/>
              <p:nvPr/>
            </p:nvSpPr>
            <p:spPr>
              <a:xfrm>
                <a:off x="3588328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Galvo</a:t>
                </a:r>
              </a:p>
              <a:p>
                <a:pPr algn="ctr"/>
                <a:r>
                  <a:rPr lang="ga-IE" sz="1524" dirty="0" smtClean="0"/>
                  <a:t>Scanners</a:t>
                </a:r>
              </a:p>
            </p:txBody>
          </p:sp>
        </p:grpSp>
        <p:sp>
          <p:nvSpPr>
            <p:cNvPr id="19" name="Shape 29"/>
            <p:cNvSpPr/>
            <p:nvPr/>
          </p:nvSpPr>
          <p:spPr>
            <a:xfrm>
              <a:off x="6369790" y="5346772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Lasers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2700000">
              <a:off x="2813390" y="4898171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8900000">
              <a:off x="4253399" y="4919264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2249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0745" y="-3435177"/>
            <a:ext cx="9863962" cy="11108062"/>
            <a:chOff x="490745" y="-3435177"/>
            <a:chExt cx="9863962" cy="11108062"/>
          </a:xfrm>
        </p:grpSpPr>
        <p:grpSp>
          <p:nvGrpSpPr>
            <p:cNvPr id="5" name="Group 4"/>
            <p:cNvGrpSpPr/>
            <p:nvPr/>
          </p:nvGrpSpPr>
          <p:grpSpPr>
            <a:xfrm>
              <a:off x="490745" y="-3426773"/>
              <a:ext cx="5276270" cy="11099658"/>
              <a:chOff x="22315" y="-4855133"/>
              <a:chExt cx="5276270" cy="11099658"/>
            </a:xfrm>
          </p:grpSpPr>
          <p:grpSp>
            <p:nvGrpSpPr>
              <p:cNvPr id="17" name="Group 16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48" name="Arc 47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50" name="Arc 49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1" name="Arc 50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52" name="Straight Connector 51"/>
                    <p:cNvCxnSpPr>
                      <a:endCxn id="50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>
                      <a:stCxn id="48" idx="0"/>
                      <a:endCxn id="50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17"/>
              <p:cNvGrpSpPr/>
              <p:nvPr/>
            </p:nvGrpSpPr>
            <p:grpSpPr>
              <a:xfrm>
                <a:off x="27565" y="-677632"/>
                <a:ext cx="5271020" cy="6922157"/>
                <a:chOff x="27565" y="-677632"/>
                <a:chExt cx="5271020" cy="6922157"/>
              </a:xfrm>
            </p:grpSpPr>
            <p:grpSp>
              <p:nvGrpSpPr>
                <p:cNvPr id="19" name="Group 18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37" name="Arc 36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39" name="Arc 38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40" name="Arc 39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41" name="Straight Connector 40"/>
                      <p:cNvCxnSpPr>
                        <a:endCxn id="39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/>
                      <p:cNvCxnSpPr>
                        <a:stCxn id="37" idx="0"/>
                        <a:endCxn id="39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9" name="Flowchart: Connector 28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0" name="Straight Connector 29"/>
                  <p:cNvCxnSpPr>
                    <a:stCxn id="29" idx="2"/>
                    <a:endCxn id="29" idx="6"/>
                  </p:cNvCxnSpPr>
                  <p:nvPr/>
                </p:nvCxnSpPr>
                <p:spPr>
                  <a:xfrm>
                    <a:off x="1724025" y="3362324"/>
                    <a:ext cx="18288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Rectangle 30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1" name="Freeform 20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Freeform 26"/>
                <p:cNvSpPr>
                  <a:spLocks noChangeAspect="1"/>
                </p:cNvSpPr>
                <p:nvPr/>
              </p:nvSpPr>
              <p:spPr>
                <a:xfrm>
                  <a:off x="984821" y="3412523"/>
                  <a:ext cx="3513908" cy="1547948"/>
                </a:xfrm>
                <a:custGeom>
                  <a:avLst/>
                  <a:gdLst>
                    <a:gd name="connsiteX0" fmla="*/ 0 w 5856514"/>
                    <a:gd name="connsiteY0" fmla="*/ 2569029 h 2579914"/>
                    <a:gd name="connsiteX1" fmla="*/ 228600 w 5856514"/>
                    <a:gd name="connsiteY1" fmla="*/ 2569029 h 2579914"/>
                    <a:gd name="connsiteX2" fmla="*/ 478971 w 5856514"/>
                    <a:gd name="connsiteY2" fmla="*/ 2525486 h 2579914"/>
                    <a:gd name="connsiteX3" fmla="*/ 631371 w 5856514"/>
                    <a:gd name="connsiteY3" fmla="*/ 2514600 h 2579914"/>
                    <a:gd name="connsiteX4" fmla="*/ 816428 w 5856514"/>
                    <a:gd name="connsiteY4" fmla="*/ 2569029 h 2579914"/>
                    <a:gd name="connsiteX5" fmla="*/ 914400 w 5856514"/>
                    <a:gd name="connsiteY5" fmla="*/ 2569029 h 2579914"/>
                    <a:gd name="connsiteX6" fmla="*/ 1066800 w 5856514"/>
                    <a:gd name="connsiteY6" fmla="*/ 2569029 h 2579914"/>
                    <a:gd name="connsiteX7" fmla="*/ 1208314 w 5856514"/>
                    <a:gd name="connsiteY7" fmla="*/ 2525486 h 2579914"/>
                    <a:gd name="connsiteX8" fmla="*/ 1382485 w 5856514"/>
                    <a:gd name="connsiteY8" fmla="*/ 2492829 h 2579914"/>
                    <a:gd name="connsiteX9" fmla="*/ 1513114 w 5856514"/>
                    <a:gd name="connsiteY9" fmla="*/ 2449286 h 2579914"/>
                    <a:gd name="connsiteX10" fmla="*/ 1578428 w 5856514"/>
                    <a:gd name="connsiteY10" fmla="*/ 2449286 h 2579914"/>
                    <a:gd name="connsiteX11" fmla="*/ 1654628 w 5856514"/>
                    <a:gd name="connsiteY11" fmla="*/ 2460172 h 2579914"/>
                    <a:gd name="connsiteX12" fmla="*/ 1752600 w 5856514"/>
                    <a:gd name="connsiteY12" fmla="*/ 2525486 h 2579914"/>
                    <a:gd name="connsiteX13" fmla="*/ 1850571 w 5856514"/>
                    <a:gd name="connsiteY13" fmla="*/ 2579914 h 2579914"/>
                    <a:gd name="connsiteX14" fmla="*/ 1981200 w 5856514"/>
                    <a:gd name="connsiteY14" fmla="*/ 2579914 h 2579914"/>
                    <a:gd name="connsiteX15" fmla="*/ 2090057 w 5856514"/>
                    <a:gd name="connsiteY15" fmla="*/ 2547257 h 2579914"/>
                    <a:gd name="connsiteX16" fmla="*/ 2209800 w 5856514"/>
                    <a:gd name="connsiteY16" fmla="*/ 2351314 h 2579914"/>
                    <a:gd name="connsiteX17" fmla="*/ 2275114 w 5856514"/>
                    <a:gd name="connsiteY17" fmla="*/ 2166257 h 2579914"/>
                    <a:gd name="connsiteX18" fmla="*/ 2340428 w 5856514"/>
                    <a:gd name="connsiteY18" fmla="*/ 1981200 h 2579914"/>
                    <a:gd name="connsiteX19" fmla="*/ 2427514 w 5856514"/>
                    <a:gd name="connsiteY19" fmla="*/ 1621972 h 2579914"/>
                    <a:gd name="connsiteX20" fmla="*/ 2492828 w 5856514"/>
                    <a:gd name="connsiteY20" fmla="*/ 1295400 h 2579914"/>
                    <a:gd name="connsiteX21" fmla="*/ 2590800 w 5856514"/>
                    <a:gd name="connsiteY21" fmla="*/ 968829 h 2579914"/>
                    <a:gd name="connsiteX22" fmla="*/ 2656114 w 5856514"/>
                    <a:gd name="connsiteY22" fmla="*/ 609600 h 2579914"/>
                    <a:gd name="connsiteX23" fmla="*/ 2710542 w 5856514"/>
                    <a:gd name="connsiteY23" fmla="*/ 402772 h 2579914"/>
                    <a:gd name="connsiteX24" fmla="*/ 2775857 w 5856514"/>
                    <a:gd name="connsiteY24" fmla="*/ 228600 h 2579914"/>
                    <a:gd name="connsiteX25" fmla="*/ 2830285 w 5856514"/>
                    <a:gd name="connsiteY25" fmla="*/ 119743 h 2579914"/>
                    <a:gd name="connsiteX26" fmla="*/ 2873828 w 5856514"/>
                    <a:gd name="connsiteY26" fmla="*/ 43543 h 2579914"/>
                    <a:gd name="connsiteX27" fmla="*/ 2939142 w 5856514"/>
                    <a:gd name="connsiteY27" fmla="*/ 0 h 2579914"/>
                    <a:gd name="connsiteX28" fmla="*/ 2982685 w 5856514"/>
                    <a:gd name="connsiteY28" fmla="*/ 0 h 2579914"/>
                    <a:gd name="connsiteX29" fmla="*/ 3037114 w 5856514"/>
                    <a:gd name="connsiteY29" fmla="*/ 65314 h 2579914"/>
                    <a:gd name="connsiteX30" fmla="*/ 3080657 w 5856514"/>
                    <a:gd name="connsiteY30" fmla="*/ 108857 h 2579914"/>
                    <a:gd name="connsiteX31" fmla="*/ 3124200 w 5856514"/>
                    <a:gd name="connsiteY31" fmla="*/ 163286 h 2579914"/>
                    <a:gd name="connsiteX32" fmla="*/ 3145971 w 5856514"/>
                    <a:gd name="connsiteY32" fmla="*/ 272143 h 2579914"/>
                    <a:gd name="connsiteX33" fmla="*/ 3178628 w 5856514"/>
                    <a:gd name="connsiteY33" fmla="*/ 359229 h 2579914"/>
                    <a:gd name="connsiteX34" fmla="*/ 3200400 w 5856514"/>
                    <a:gd name="connsiteY34" fmla="*/ 468086 h 2579914"/>
                    <a:gd name="connsiteX35" fmla="*/ 3254828 w 5856514"/>
                    <a:gd name="connsiteY35" fmla="*/ 685800 h 2579914"/>
                    <a:gd name="connsiteX36" fmla="*/ 3254828 w 5856514"/>
                    <a:gd name="connsiteY36" fmla="*/ 794657 h 2579914"/>
                    <a:gd name="connsiteX37" fmla="*/ 3298371 w 5856514"/>
                    <a:gd name="connsiteY37" fmla="*/ 936172 h 2579914"/>
                    <a:gd name="connsiteX38" fmla="*/ 3320142 w 5856514"/>
                    <a:gd name="connsiteY38" fmla="*/ 1077686 h 2579914"/>
                    <a:gd name="connsiteX39" fmla="*/ 3374571 w 5856514"/>
                    <a:gd name="connsiteY39" fmla="*/ 1197429 h 2579914"/>
                    <a:gd name="connsiteX40" fmla="*/ 3385457 w 5856514"/>
                    <a:gd name="connsiteY40" fmla="*/ 1328057 h 2579914"/>
                    <a:gd name="connsiteX41" fmla="*/ 3418114 w 5856514"/>
                    <a:gd name="connsiteY41" fmla="*/ 1447800 h 2579914"/>
                    <a:gd name="connsiteX42" fmla="*/ 3450771 w 5856514"/>
                    <a:gd name="connsiteY42" fmla="*/ 1621972 h 2579914"/>
                    <a:gd name="connsiteX43" fmla="*/ 3494314 w 5856514"/>
                    <a:gd name="connsiteY43" fmla="*/ 1752600 h 2579914"/>
                    <a:gd name="connsiteX44" fmla="*/ 3548742 w 5856514"/>
                    <a:gd name="connsiteY44" fmla="*/ 1915886 h 2579914"/>
                    <a:gd name="connsiteX45" fmla="*/ 3570514 w 5856514"/>
                    <a:gd name="connsiteY45" fmla="*/ 2057400 h 2579914"/>
                    <a:gd name="connsiteX46" fmla="*/ 3614057 w 5856514"/>
                    <a:gd name="connsiteY46" fmla="*/ 2177143 h 2579914"/>
                    <a:gd name="connsiteX47" fmla="*/ 3668485 w 5856514"/>
                    <a:gd name="connsiteY47" fmla="*/ 2296886 h 2579914"/>
                    <a:gd name="connsiteX48" fmla="*/ 3722914 w 5856514"/>
                    <a:gd name="connsiteY48" fmla="*/ 2427514 h 2579914"/>
                    <a:gd name="connsiteX49" fmla="*/ 3777342 w 5856514"/>
                    <a:gd name="connsiteY49" fmla="*/ 2514600 h 2579914"/>
                    <a:gd name="connsiteX50" fmla="*/ 3864428 w 5856514"/>
                    <a:gd name="connsiteY50" fmla="*/ 2569029 h 2579914"/>
                    <a:gd name="connsiteX51" fmla="*/ 3962400 w 5856514"/>
                    <a:gd name="connsiteY51" fmla="*/ 2579914 h 2579914"/>
                    <a:gd name="connsiteX52" fmla="*/ 4071257 w 5856514"/>
                    <a:gd name="connsiteY52" fmla="*/ 2525486 h 2579914"/>
                    <a:gd name="connsiteX53" fmla="*/ 4158342 w 5856514"/>
                    <a:gd name="connsiteY53" fmla="*/ 2481943 h 2579914"/>
                    <a:gd name="connsiteX54" fmla="*/ 4256314 w 5856514"/>
                    <a:gd name="connsiteY54" fmla="*/ 2460172 h 2579914"/>
                    <a:gd name="connsiteX55" fmla="*/ 4343400 w 5856514"/>
                    <a:gd name="connsiteY55" fmla="*/ 2449286 h 2579914"/>
                    <a:gd name="connsiteX56" fmla="*/ 4430485 w 5856514"/>
                    <a:gd name="connsiteY56" fmla="*/ 2438400 h 2579914"/>
                    <a:gd name="connsiteX57" fmla="*/ 4561114 w 5856514"/>
                    <a:gd name="connsiteY57" fmla="*/ 2492829 h 2579914"/>
                    <a:gd name="connsiteX58" fmla="*/ 4615542 w 5856514"/>
                    <a:gd name="connsiteY58" fmla="*/ 2514600 h 2579914"/>
                    <a:gd name="connsiteX59" fmla="*/ 4735285 w 5856514"/>
                    <a:gd name="connsiteY59" fmla="*/ 2547257 h 2579914"/>
                    <a:gd name="connsiteX60" fmla="*/ 4735285 w 5856514"/>
                    <a:gd name="connsiteY60" fmla="*/ 2547257 h 2579914"/>
                    <a:gd name="connsiteX61" fmla="*/ 4909457 w 5856514"/>
                    <a:gd name="connsiteY61" fmla="*/ 2579914 h 2579914"/>
                    <a:gd name="connsiteX62" fmla="*/ 5072742 w 5856514"/>
                    <a:gd name="connsiteY62" fmla="*/ 2569029 h 2579914"/>
                    <a:gd name="connsiteX63" fmla="*/ 5148942 w 5856514"/>
                    <a:gd name="connsiteY63" fmla="*/ 2558143 h 2579914"/>
                    <a:gd name="connsiteX64" fmla="*/ 5225142 w 5856514"/>
                    <a:gd name="connsiteY64" fmla="*/ 2525486 h 2579914"/>
                    <a:gd name="connsiteX65" fmla="*/ 5344885 w 5856514"/>
                    <a:gd name="connsiteY65" fmla="*/ 2525486 h 2579914"/>
                    <a:gd name="connsiteX66" fmla="*/ 5453742 w 5856514"/>
                    <a:gd name="connsiteY66" fmla="*/ 2525486 h 2579914"/>
                    <a:gd name="connsiteX67" fmla="*/ 5519057 w 5856514"/>
                    <a:gd name="connsiteY67" fmla="*/ 2558143 h 2579914"/>
                    <a:gd name="connsiteX68" fmla="*/ 5660571 w 5856514"/>
                    <a:gd name="connsiteY68" fmla="*/ 2558143 h 2579914"/>
                    <a:gd name="connsiteX69" fmla="*/ 5791200 w 5856514"/>
                    <a:gd name="connsiteY69" fmla="*/ 2558143 h 2579914"/>
                    <a:gd name="connsiteX70" fmla="*/ 5856514 w 5856514"/>
                    <a:gd name="connsiteY70" fmla="*/ 2579914 h 2579914"/>
                    <a:gd name="connsiteX71" fmla="*/ 0 w 5856514"/>
                    <a:gd name="connsiteY71" fmla="*/ 2569029 h 257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5856514" h="2579914">
                      <a:moveTo>
                        <a:pt x="0" y="2569029"/>
                      </a:moveTo>
                      <a:lnTo>
                        <a:pt x="228600" y="2569029"/>
                      </a:lnTo>
                      <a:lnTo>
                        <a:pt x="478971" y="2525486"/>
                      </a:lnTo>
                      <a:lnTo>
                        <a:pt x="631371" y="2514600"/>
                      </a:lnTo>
                      <a:lnTo>
                        <a:pt x="816428" y="2569029"/>
                      </a:lnTo>
                      <a:lnTo>
                        <a:pt x="914400" y="2569029"/>
                      </a:lnTo>
                      <a:lnTo>
                        <a:pt x="1066800" y="2569029"/>
                      </a:lnTo>
                      <a:lnTo>
                        <a:pt x="1208314" y="2525486"/>
                      </a:lnTo>
                      <a:lnTo>
                        <a:pt x="1382485" y="2492829"/>
                      </a:lnTo>
                      <a:lnTo>
                        <a:pt x="1513114" y="2449286"/>
                      </a:lnTo>
                      <a:lnTo>
                        <a:pt x="1578428" y="2449286"/>
                      </a:lnTo>
                      <a:lnTo>
                        <a:pt x="1654628" y="2460172"/>
                      </a:lnTo>
                      <a:lnTo>
                        <a:pt x="1752600" y="2525486"/>
                      </a:lnTo>
                      <a:lnTo>
                        <a:pt x="1850571" y="2579914"/>
                      </a:lnTo>
                      <a:lnTo>
                        <a:pt x="1981200" y="2579914"/>
                      </a:lnTo>
                      <a:lnTo>
                        <a:pt x="2090057" y="2547257"/>
                      </a:lnTo>
                      <a:lnTo>
                        <a:pt x="2209800" y="2351314"/>
                      </a:lnTo>
                      <a:lnTo>
                        <a:pt x="2275114" y="2166257"/>
                      </a:lnTo>
                      <a:lnTo>
                        <a:pt x="2340428" y="1981200"/>
                      </a:lnTo>
                      <a:lnTo>
                        <a:pt x="2427514" y="1621972"/>
                      </a:lnTo>
                      <a:lnTo>
                        <a:pt x="2492828" y="1295400"/>
                      </a:lnTo>
                      <a:lnTo>
                        <a:pt x="2590800" y="968829"/>
                      </a:lnTo>
                      <a:lnTo>
                        <a:pt x="2656114" y="609600"/>
                      </a:lnTo>
                      <a:lnTo>
                        <a:pt x="2710542" y="402772"/>
                      </a:lnTo>
                      <a:lnTo>
                        <a:pt x="2775857" y="228600"/>
                      </a:lnTo>
                      <a:lnTo>
                        <a:pt x="2830285" y="119743"/>
                      </a:lnTo>
                      <a:lnTo>
                        <a:pt x="2873828" y="43543"/>
                      </a:lnTo>
                      <a:lnTo>
                        <a:pt x="2939142" y="0"/>
                      </a:lnTo>
                      <a:lnTo>
                        <a:pt x="2982685" y="0"/>
                      </a:lnTo>
                      <a:lnTo>
                        <a:pt x="3037114" y="65314"/>
                      </a:lnTo>
                      <a:lnTo>
                        <a:pt x="3080657" y="108857"/>
                      </a:lnTo>
                      <a:lnTo>
                        <a:pt x="3124200" y="163286"/>
                      </a:lnTo>
                      <a:lnTo>
                        <a:pt x="3145971" y="272143"/>
                      </a:lnTo>
                      <a:lnTo>
                        <a:pt x="3178628" y="359229"/>
                      </a:lnTo>
                      <a:lnTo>
                        <a:pt x="3200400" y="468086"/>
                      </a:lnTo>
                      <a:lnTo>
                        <a:pt x="3254828" y="685800"/>
                      </a:lnTo>
                      <a:lnTo>
                        <a:pt x="3254828" y="794657"/>
                      </a:lnTo>
                      <a:lnTo>
                        <a:pt x="3298371" y="936172"/>
                      </a:lnTo>
                      <a:lnTo>
                        <a:pt x="3320142" y="1077686"/>
                      </a:lnTo>
                      <a:lnTo>
                        <a:pt x="3374571" y="1197429"/>
                      </a:lnTo>
                      <a:lnTo>
                        <a:pt x="3385457" y="1328057"/>
                      </a:lnTo>
                      <a:lnTo>
                        <a:pt x="3418114" y="1447800"/>
                      </a:lnTo>
                      <a:lnTo>
                        <a:pt x="3450771" y="1621972"/>
                      </a:lnTo>
                      <a:lnTo>
                        <a:pt x="3494314" y="1752600"/>
                      </a:lnTo>
                      <a:lnTo>
                        <a:pt x="3548742" y="1915886"/>
                      </a:lnTo>
                      <a:lnTo>
                        <a:pt x="3570514" y="2057400"/>
                      </a:lnTo>
                      <a:lnTo>
                        <a:pt x="3614057" y="2177143"/>
                      </a:lnTo>
                      <a:lnTo>
                        <a:pt x="3668485" y="2296886"/>
                      </a:lnTo>
                      <a:lnTo>
                        <a:pt x="3722914" y="2427514"/>
                      </a:lnTo>
                      <a:lnTo>
                        <a:pt x="3777342" y="2514600"/>
                      </a:lnTo>
                      <a:lnTo>
                        <a:pt x="3864428" y="2569029"/>
                      </a:lnTo>
                      <a:lnTo>
                        <a:pt x="3962400" y="2579914"/>
                      </a:lnTo>
                      <a:lnTo>
                        <a:pt x="4071257" y="2525486"/>
                      </a:lnTo>
                      <a:lnTo>
                        <a:pt x="4158342" y="2481943"/>
                      </a:lnTo>
                      <a:lnTo>
                        <a:pt x="4256314" y="2460172"/>
                      </a:lnTo>
                      <a:lnTo>
                        <a:pt x="4343400" y="2449286"/>
                      </a:lnTo>
                      <a:lnTo>
                        <a:pt x="4430485" y="2438400"/>
                      </a:lnTo>
                      <a:lnTo>
                        <a:pt x="4561114" y="2492829"/>
                      </a:lnTo>
                      <a:lnTo>
                        <a:pt x="4615542" y="2514600"/>
                      </a:lnTo>
                      <a:lnTo>
                        <a:pt x="4735285" y="2547257"/>
                      </a:lnTo>
                      <a:lnTo>
                        <a:pt x="4735285" y="2547257"/>
                      </a:lnTo>
                      <a:lnTo>
                        <a:pt x="4909457" y="2579914"/>
                      </a:lnTo>
                      <a:lnTo>
                        <a:pt x="5072742" y="2569029"/>
                      </a:lnTo>
                      <a:lnTo>
                        <a:pt x="5148942" y="2558143"/>
                      </a:lnTo>
                      <a:lnTo>
                        <a:pt x="5225142" y="2525486"/>
                      </a:lnTo>
                      <a:lnTo>
                        <a:pt x="5344885" y="2525486"/>
                      </a:lnTo>
                      <a:lnTo>
                        <a:pt x="5453742" y="2525486"/>
                      </a:lnTo>
                      <a:lnTo>
                        <a:pt x="5519057" y="2558143"/>
                      </a:lnTo>
                      <a:lnTo>
                        <a:pt x="5660571" y="2558143"/>
                      </a:lnTo>
                      <a:lnTo>
                        <a:pt x="5791200" y="2558143"/>
                      </a:lnTo>
                      <a:lnTo>
                        <a:pt x="5856514" y="2579914"/>
                      </a:lnTo>
                      <a:lnTo>
                        <a:pt x="0" y="2569029"/>
                      </a:lnTo>
                      <a:close/>
                    </a:path>
                  </a:pathLst>
                </a:custGeom>
                <a:gradFill flip="none" rotWithShape="1">
                  <a:gsLst>
                    <a:gs pos="58330">
                      <a:srgbClr val="0B9D12"/>
                    </a:gs>
                    <a:gs pos="18000">
                      <a:srgbClr val="92D050"/>
                    </a:gs>
                    <a:gs pos="85000">
                      <a:srgbClr val="92D050"/>
                    </a:gs>
                    <a:gs pos="50000">
                      <a:srgbClr val="00B050"/>
                    </a:gs>
                    <a:gs pos="100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733152" y="0"/>
                  <a:ext cx="0" cy="53014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2" name="Straight Connector 181"/>
            <p:cNvCxnSpPr/>
            <p:nvPr/>
          </p:nvCxnSpPr>
          <p:spPr>
            <a:xfrm>
              <a:off x="1928813" y="28576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4510087" y="14265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Group 238"/>
            <p:cNvGrpSpPr/>
            <p:nvPr/>
          </p:nvGrpSpPr>
          <p:grpSpPr>
            <a:xfrm>
              <a:off x="5078437" y="-3435177"/>
              <a:ext cx="5276270" cy="11099658"/>
              <a:chOff x="22315" y="-4855133"/>
              <a:chExt cx="5276270" cy="11099658"/>
            </a:xfrm>
          </p:grpSpPr>
          <p:grpSp>
            <p:nvGrpSpPr>
              <p:cNvPr id="240" name="Group 239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266" name="Group 265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271" name="Arc 270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2" name="Group 271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273" name="Arc 272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" name="Arc 273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275" name="Straight Connector 274"/>
                    <p:cNvCxnSpPr>
                      <a:endCxn id="273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" name="Straight Connector 275"/>
                    <p:cNvCxnSpPr>
                      <a:stCxn id="271" idx="0"/>
                      <a:endCxn id="273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268" name="Straight Connector 267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1" name="Group 240"/>
              <p:cNvGrpSpPr/>
              <p:nvPr/>
            </p:nvGrpSpPr>
            <p:grpSpPr>
              <a:xfrm>
                <a:off x="27565" y="-1252588"/>
                <a:ext cx="5271020" cy="7497113"/>
                <a:chOff x="27565" y="-1252588"/>
                <a:chExt cx="5271020" cy="7497113"/>
              </a:xfrm>
            </p:grpSpPr>
            <p:grpSp>
              <p:nvGrpSpPr>
                <p:cNvPr id="242" name="Group 241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255" name="Group 254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260" name="Arc 259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61" name="Group 260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262" name="Arc 261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63" name="Arc 262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264" name="Straight Connector 263"/>
                      <p:cNvCxnSpPr>
                        <a:endCxn id="262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/>
                      <p:cNvCxnSpPr>
                        <a:stCxn id="260" idx="0"/>
                        <a:endCxn id="262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56" name="Group 255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257" name="Straight Connector 256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Straight Connector 257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Straight Connector 258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3" name="Group 242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52" name="Flowchart: Connector 251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53" name="Straight Connector 252"/>
                  <p:cNvCxnSpPr/>
                  <p:nvPr/>
                </p:nvCxnSpPr>
                <p:spPr>
                  <a:xfrm>
                    <a:off x="1724025" y="3369467"/>
                    <a:ext cx="1916372" cy="165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44" name="Freeform 243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1" name="Straight Connector 250"/>
                <p:cNvCxnSpPr/>
                <p:nvPr/>
              </p:nvCxnSpPr>
              <p:spPr>
                <a:xfrm flipH="1">
                  <a:off x="2717783" y="-1252588"/>
                  <a:ext cx="0" cy="618670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7" name="Straight Connector 276"/>
            <p:cNvCxnSpPr/>
            <p:nvPr/>
          </p:nvCxnSpPr>
          <p:spPr>
            <a:xfrm>
              <a:off x="6976039" y="4464885"/>
              <a:ext cx="0" cy="190970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8685777" y="4458381"/>
              <a:ext cx="0" cy="1914501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1224028" y="796462"/>
              <a:ext cx="4019550" cy="810850"/>
              <a:chOff x="5267325" y="256104"/>
              <a:chExt cx="4019550" cy="810850"/>
            </a:xfrm>
          </p:grpSpPr>
          <p:sp>
            <p:nvSpPr>
              <p:cNvPr id="282" name="Freeform 281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" name="Freeform 282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0" name="Group 289"/>
            <p:cNvGrpSpPr/>
            <p:nvPr/>
          </p:nvGrpSpPr>
          <p:grpSpPr>
            <a:xfrm>
              <a:off x="6974047" y="1981881"/>
              <a:ext cx="287742" cy="2461799"/>
              <a:chOff x="7701351" y="2045495"/>
              <a:chExt cx="287742" cy="2461799"/>
            </a:xfrm>
          </p:grpSpPr>
          <p:cxnSp>
            <p:nvCxnSpPr>
              <p:cNvPr id="284" name="Straight Connector 283"/>
              <p:cNvCxnSpPr/>
              <p:nvPr/>
            </p:nvCxnSpPr>
            <p:spPr>
              <a:xfrm flipH="1">
                <a:off x="7701351" y="3429000"/>
                <a:ext cx="171062" cy="1078294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7877175" y="2328863"/>
                <a:ext cx="23814" cy="109775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H="1">
                <a:off x="7896614" y="2045495"/>
                <a:ext cx="92479" cy="30438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/>
            <p:cNvGrpSpPr/>
            <p:nvPr/>
          </p:nvGrpSpPr>
          <p:grpSpPr>
            <a:xfrm flipH="1">
              <a:off x="8388121" y="1981881"/>
              <a:ext cx="295274" cy="2480849"/>
              <a:chOff x="7701351" y="2026445"/>
              <a:chExt cx="295274" cy="2480849"/>
            </a:xfrm>
          </p:grpSpPr>
          <p:cxnSp>
            <p:nvCxnSpPr>
              <p:cNvPr id="292" name="Straight Connector 291"/>
              <p:cNvCxnSpPr/>
              <p:nvPr/>
            </p:nvCxnSpPr>
            <p:spPr>
              <a:xfrm flipH="1">
                <a:off x="7701351" y="3412332"/>
                <a:ext cx="157162" cy="10949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H="1">
                <a:off x="7853750" y="2328863"/>
                <a:ext cx="47238" cy="1076325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H="1">
                <a:off x="7906139" y="2026445"/>
                <a:ext cx="90486" cy="2948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5" name="Straight Connector 294"/>
            <p:cNvCxnSpPr/>
            <p:nvPr/>
          </p:nvCxnSpPr>
          <p:spPr>
            <a:xfrm flipH="1">
              <a:off x="7461305" y="227631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H="1" flipV="1">
              <a:off x="7762966" y="225325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Down Arrow 310"/>
            <p:cNvSpPr/>
            <p:nvPr/>
          </p:nvSpPr>
          <p:spPr>
            <a:xfrm>
              <a:off x="2932080" y="-784958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2" name="Down Arrow 311"/>
            <p:cNvSpPr/>
            <p:nvPr/>
          </p:nvSpPr>
          <p:spPr>
            <a:xfrm flipH="1">
              <a:off x="7501312" y="-789911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3" name="5-Point Star 312"/>
            <p:cNvSpPr/>
            <p:nvPr/>
          </p:nvSpPr>
          <p:spPr>
            <a:xfrm>
              <a:off x="7583445" y="-94855"/>
              <a:ext cx="393895" cy="337624"/>
            </a:xfrm>
            <a:prstGeom prst="star5">
              <a:avLst/>
            </a:prstGeom>
            <a:solidFill>
              <a:srgbClr val="00B050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29799" y="1873446"/>
              <a:ext cx="2541298" cy="4527031"/>
              <a:chOff x="1929799" y="1873446"/>
              <a:chExt cx="2541298" cy="4527031"/>
            </a:xfrm>
          </p:grpSpPr>
          <p:grpSp>
            <p:nvGrpSpPr>
              <p:cNvPr id="8" name="Group 7"/>
              <p:cNvGrpSpPr/>
              <p:nvPr/>
            </p:nvGrpSpPr>
            <p:grpSpPr>
              <a:xfrm flipH="1">
                <a:off x="1929799" y="1875055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/>
              <p:cNvGrpSpPr/>
              <p:nvPr/>
            </p:nvGrpSpPr>
            <p:grpSpPr>
              <a:xfrm>
                <a:off x="3197727" y="1873446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Group 116"/>
            <p:cNvGrpSpPr/>
            <p:nvPr/>
          </p:nvGrpSpPr>
          <p:grpSpPr>
            <a:xfrm>
              <a:off x="5770618" y="750508"/>
              <a:ext cx="4019550" cy="810850"/>
              <a:chOff x="5267325" y="256104"/>
              <a:chExt cx="4019550" cy="810850"/>
            </a:xfrm>
          </p:grpSpPr>
          <p:sp>
            <p:nvSpPr>
              <p:cNvPr id="118" name="Freeform 117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3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560" y="5483"/>
            <a:ext cx="6147502" cy="6141646"/>
            <a:chOff x="-560" y="5483"/>
            <a:chExt cx="6147502" cy="6141646"/>
          </a:xfrm>
        </p:grpSpPr>
        <p:grpSp>
          <p:nvGrpSpPr>
            <p:cNvPr id="16" name="Group 15"/>
            <p:cNvGrpSpPr/>
            <p:nvPr/>
          </p:nvGrpSpPr>
          <p:grpSpPr>
            <a:xfrm>
              <a:off x="-560" y="5483"/>
              <a:ext cx="5702110" cy="1816599"/>
              <a:chOff x="-560" y="5483"/>
              <a:chExt cx="5702110" cy="181659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279974" y="5483"/>
                <a:ext cx="1421576" cy="959298"/>
                <a:chOff x="4075043" y="229113"/>
                <a:chExt cx="1421576" cy="959298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/>
              <p:cNvSpPr/>
              <p:nvPr/>
            </p:nvSpPr>
            <p:spPr>
              <a:xfrm>
                <a:off x="-560" y="993677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" name="Straight Connector 9"/>
              <p:cNvCxnSpPr>
                <a:stCxn id="8" idx="1"/>
                <a:endCxn id="122" idx="3"/>
              </p:cNvCxnSpPr>
              <p:nvPr/>
            </p:nvCxnSpPr>
            <p:spPr>
              <a:xfrm>
                <a:off x="-560" y="1407880"/>
                <a:ext cx="5312556" cy="45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262003" y="1276350"/>
                <a:ext cx="400782" cy="13043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62003" y="1411546"/>
                <a:ext cx="400782" cy="14674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718701" y="1217859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718701" y="1605420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895792" y="88545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4669528" y="1066565"/>
                <a:ext cx="642468" cy="691727"/>
                <a:chOff x="3758082" y="1634421"/>
                <a:chExt cx="642468" cy="691727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24" name="Straight Connector 123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7" name="Straight Connector 126"/>
              <p:cNvCxnSpPr/>
              <p:nvPr/>
            </p:nvCxnSpPr>
            <p:spPr>
              <a:xfrm flipV="1">
                <a:off x="4976476" y="87958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-560" y="1912420"/>
              <a:ext cx="5682315" cy="2137204"/>
              <a:chOff x="-560" y="2027456"/>
              <a:chExt cx="5682315" cy="213720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251689" y="3468971"/>
                <a:ext cx="50603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-560" y="3048139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251689" y="3360348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51689" y="359605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38" idx="6"/>
              </p:cNvCxnSpPr>
              <p:nvPr/>
            </p:nvCxnSpPr>
            <p:spPr>
              <a:xfrm>
                <a:off x="1683891" y="3314787"/>
                <a:ext cx="841710" cy="41844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endCxn id="38" idx="2"/>
              </p:cNvCxnSpPr>
              <p:nvPr/>
            </p:nvCxnSpPr>
            <p:spPr>
              <a:xfrm flipV="1">
                <a:off x="1683891" y="3205269"/>
                <a:ext cx="841710" cy="43592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 rot="5400000" flipV="1">
                <a:off x="895791" y="2945672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2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2006153" y="3795328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2695284" y="3219477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695284" y="3721882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 flipH="1">
                <a:off x="2459605" y="3205269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260179" y="2027456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4669528" y="3120726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4976476" y="2930650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-560" y="4064904"/>
              <a:ext cx="6147502" cy="2082225"/>
              <a:chOff x="-560" y="4411422"/>
              <a:chExt cx="6147502" cy="2082225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4279974" y="4411422"/>
                <a:ext cx="1421576" cy="959298"/>
                <a:chOff x="4075043" y="229113"/>
                <a:chExt cx="1421576" cy="959298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/>
              <p:cNvCxnSpPr/>
              <p:nvPr/>
            </p:nvCxnSpPr>
            <p:spPr>
              <a:xfrm flipV="1">
                <a:off x="251689" y="5824532"/>
                <a:ext cx="50810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endCxn id="51" idx="3"/>
              </p:cNvCxnSpPr>
              <p:nvPr/>
            </p:nvCxnSpPr>
            <p:spPr>
              <a:xfrm flipH="1">
                <a:off x="251689" y="5679635"/>
                <a:ext cx="408525" cy="135138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51689" y="5828268"/>
                <a:ext cx="433241" cy="128209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708387" y="5669525"/>
                <a:ext cx="895504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62" idx="7"/>
              </p:cNvCxnSpPr>
              <p:nvPr/>
            </p:nvCxnSpPr>
            <p:spPr>
              <a:xfrm flipV="1">
                <a:off x="1708387" y="6007697"/>
                <a:ext cx="869576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 rot="5400000" flipV="1">
                <a:off x="885479" y="529306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5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cxnSp>
            <p:nvCxnSpPr>
              <p:cNvPr id="68" name="Straight Connector 67"/>
              <p:cNvCxnSpPr>
                <a:endCxn id="65" idx="5"/>
              </p:cNvCxnSpPr>
              <p:nvPr/>
            </p:nvCxnSpPr>
            <p:spPr>
              <a:xfrm>
                <a:off x="2678477" y="5673788"/>
                <a:ext cx="1208839" cy="334022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endCxn id="65" idx="3"/>
              </p:cNvCxnSpPr>
              <p:nvPr/>
            </p:nvCxnSpPr>
            <p:spPr>
              <a:xfrm flipV="1">
                <a:off x="2678477" y="5634488"/>
                <a:ext cx="1208839" cy="36571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847814" y="5656741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847814" y="591851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 flipH="1">
                <a:off x="2465301" y="5557057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3695463" y="5557170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2024953" y="6124315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335455" y="6112097"/>
                <a:ext cx="93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f=50</a:t>
                </a:r>
                <a:endParaRPr lang="ga-IE" dirty="0"/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4690241" y="5472750"/>
                <a:ext cx="642468" cy="697043"/>
                <a:chOff x="3774030" y="1591893"/>
                <a:chExt cx="642468" cy="697043"/>
              </a:xfrm>
            </p:grpSpPr>
            <p:sp>
              <p:nvSpPr>
                <p:cNvPr id="139" name="Rectangle 138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40" name="Straight Connector 139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1" name="Straight Connector 140"/>
              <p:cNvCxnSpPr/>
              <p:nvPr/>
            </p:nvCxnSpPr>
            <p:spPr>
              <a:xfrm flipV="1">
                <a:off x="4990762" y="529411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ight Arrow 88"/>
              <p:cNvSpPr/>
              <p:nvPr/>
            </p:nvSpPr>
            <p:spPr>
              <a:xfrm flipH="1">
                <a:off x="5514724" y="5567752"/>
                <a:ext cx="632218" cy="51519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-560" y="5400570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100" name="Right Arrow 99"/>
            <p:cNvSpPr/>
            <p:nvPr/>
          </p:nvSpPr>
          <p:spPr>
            <a:xfrm flipH="1">
              <a:off x="5514724" y="3104441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01" name="Right Arrow 100"/>
            <p:cNvSpPr/>
            <p:nvPr/>
          </p:nvSpPr>
          <p:spPr>
            <a:xfrm flipH="1">
              <a:off x="5514724" y="1161813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15574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51709" y="350757"/>
            <a:ext cx="5759563" cy="1787839"/>
            <a:chOff x="1651709" y="350757"/>
            <a:chExt cx="5759563" cy="1787839"/>
          </a:xfrm>
        </p:grpSpPr>
        <p:grpSp>
          <p:nvGrpSpPr>
            <p:cNvPr id="44" name="Group 43"/>
            <p:cNvGrpSpPr/>
            <p:nvPr/>
          </p:nvGrpSpPr>
          <p:grpSpPr>
            <a:xfrm>
              <a:off x="5989696" y="350757"/>
              <a:ext cx="1421576" cy="959298"/>
              <a:chOff x="4075043" y="229113"/>
              <a:chExt cx="1421576" cy="95929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075043" y="229113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22584" y="234542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4665187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793805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22423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>
              <a:endCxn id="122" idx="3"/>
            </p:cNvCxnSpPr>
            <p:nvPr/>
          </p:nvCxnSpPr>
          <p:spPr>
            <a:xfrm>
              <a:off x="1651709" y="1723301"/>
              <a:ext cx="5370009" cy="5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196973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96973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6379250" y="1383297"/>
              <a:ext cx="642468" cy="691727"/>
              <a:chOff x="3758082" y="1634421"/>
              <a:chExt cx="642468" cy="69172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758082" y="1634421"/>
                <a:ext cx="642468" cy="69172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V="1">
                <a:off x="3758082" y="1634421"/>
                <a:ext cx="642468" cy="691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/>
            <p:cNvCxnSpPr/>
            <p:nvPr/>
          </p:nvCxnSpPr>
          <p:spPr>
            <a:xfrm flipV="1">
              <a:off x="6693504" y="1206621"/>
              <a:ext cx="0" cy="534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3696068" y="1310191"/>
              <a:ext cx="112264" cy="828405"/>
              <a:chOff x="3663519" y="1310191"/>
              <a:chExt cx="112264" cy="8284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676414" y="1310191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663519" y="1700472"/>
                <a:ext cx="112264" cy="56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flipH="1">
              <a:off x="2286518" y="1435300"/>
              <a:ext cx="1456699" cy="589904"/>
              <a:chOff x="3740275" y="1434976"/>
              <a:chExt cx="1456699" cy="589904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9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9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3740275" y="1434976"/>
              <a:ext cx="1456699" cy="589904"/>
              <a:chOff x="3740275" y="1434976"/>
              <a:chExt cx="1456699" cy="589904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97" name="Straight Connector 96"/>
            <p:cNvCxnSpPr/>
            <p:nvPr/>
          </p:nvCxnSpPr>
          <p:spPr>
            <a:xfrm>
              <a:off x="1651709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651709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262072" y="2826916"/>
            <a:ext cx="2553318" cy="3279466"/>
            <a:chOff x="3262072" y="2826916"/>
            <a:chExt cx="2553318" cy="3279466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3716916" y="2992285"/>
              <a:ext cx="32136" cy="2411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183511" y="292631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183511" y="331387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 rot="16200000" flipH="1">
              <a:off x="2995193" y="3534818"/>
              <a:ext cx="1456699" cy="589904"/>
              <a:chOff x="3740275" y="1434976"/>
              <a:chExt cx="1456699" cy="589904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0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0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3726813" y="2826916"/>
              <a:ext cx="1456699" cy="589904"/>
              <a:chOff x="3740275" y="1434976"/>
              <a:chExt cx="1456699" cy="589904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20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1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123" name="Straight Connector 122"/>
            <p:cNvCxnSpPr/>
            <p:nvPr/>
          </p:nvCxnSpPr>
          <p:spPr>
            <a:xfrm rot="16200000">
              <a:off x="3262552" y="4880601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6200000">
              <a:off x="3563520" y="4880600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/>
            <p:cNvSpPr/>
            <p:nvPr/>
          </p:nvSpPr>
          <p:spPr>
            <a:xfrm rot="2700000">
              <a:off x="3636186" y="2673710"/>
              <a:ext cx="80178" cy="8284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2" name="Group 11"/>
            <p:cNvGrpSpPr/>
            <p:nvPr/>
          </p:nvGrpSpPr>
          <p:grpSpPr>
            <a:xfrm rot="5400000">
              <a:off x="3609970" y="4503426"/>
              <a:ext cx="1421576" cy="1784336"/>
              <a:chOff x="6004594" y="2461284"/>
              <a:chExt cx="1421576" cy="1784336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004594" y="2461284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388061" y="3548577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6712311" y="336720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62"/>
          <p:cNvGrpSpPr/>
          <p:nvPr/>
        </p:nvGrpSpPr>
        <p:grpSpPr>
          <a:xfrm>
            <a:off x="-4017743" y="13979"/>
            <a:ext cx="22016985" cy="7093528"/>
            <a:chOff x="-4017743" y="13979"/>
            <a:chExt cx="22016985" cy="7093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3"/>
            <a:stretch/>
          </p:blipFill>
          <p:spPr>
            <a:xfrm>
              <a:off x="-3703200" y="228600"/>
              <a:ext cx="7977899" cy="6629400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11947327" y="257360"/>
              <a:ext cx="5759563" cy="1787839"/>
              <a:chOff x="1651709" y="350757"/>
              <a:chExt cx="5759563" cy="178783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5989696" y="350757"/>
                <a:ext cx="1421576" cy="959298"/>
                <a:chOff x="4075043" y="229113"/>
                <a:chExt cx="1421576" cy="959298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Connector 88"/>
              <p:cNvCxnSpPr>
                <a:endCxn id="111" idx="3"/>
              </p:cNvCxnSpPr>
              <p:nvPr/>
            </p:nvCxnSpPr>
            <p:spPr>
              <a:xfrm>
                <a:off x="1651709" y="1723301"/>
                <a:ext cx="5370009" cy="58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196973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196973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6379250" y="1383297"/>
                <a:ext cx="642468" cy="691727"/>
                <a:chOff x="3758082" y="1634421"/>
                <a:chExt cx="642468" cy="691727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2" name="Straight Connector 111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 flipV="1">
                <a:off x="6693504" y="1206621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3696068" y="1310191"/>
                <a:ext cx="112264" cy="828405"/>
                <a:chOff x="3663519" y="1310191"/>
                <a:chExt cx="112264" cy="828405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676414" y="1310191"/>
                  <a:ext cx="80178" cy="8284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663519" y="1700472"/>
                  <a:ext cx="112264" cy="562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 flipH="1">
                <a:off x="2286518" y="1435300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Group 105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96" name="Group 95"/>
              <p:cNvGrpSpPr/>
              <p:nvPr/>
            </p:nvGrpSpPr>
            <p:grpSpPr>
              <a:xfrm>
                <a:off x="3740275" y="1434976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" name="Group 100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2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3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97" name="Straight Connector 96"/>
              <p:cNvCxnSpPr/>
              <p:nvPr/>
            </p:nvCxnSpPr>
            <p:spPr>
              <a:xfrm>
                <a:off x="1651709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1651709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/>
          </p:nvGrpSpPr>
          <p:grpSpPr>
            <a:xfrm>
              <a:off x="13787456" y="3240769"/>
              <a:ext cx="2553318" cy="3258317"/>
              <a:chOff x="13787456" y="3240769"/>
              <a:chExt cx="2553318" cy="325831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H="1" flipV="1">
                <a:off x="14242300" y="3406138"/>
                <a:ext cx="32136" cy="2411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5708895" y="3340166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15708895" y="3727727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 rot="16200000" flipH="1">
                <a:off x="13520577" y="3948671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43" name="Straight Connector 142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6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123" name="Group 122"/>
              <p:cNvGrpSpPr/>
              <p:nvPr/>
            </p:nvGrpSpPr>
            <p:grpSpPr>
              <a:xfrm>
                <a:off x="14252197" y="3240769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" name="Group 139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1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14103876" y="4978515"/>
                <a:ext cx="0" cy="49078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4404844" y="4978514"/>
                <a:ext cx="0" cy="50840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125"/>
              <p:cNvSpPr/>
              <p:nvPr/>
            </p:nvSpPr>
            <p:spPr>
              <a:xfrm rot="2700000">
                <a:off x="14161570" y="3087563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 rot="5400000">
                <a:off x="14531955" y="5308648"/>
                <a:ext cx="1421576" cy="959299"/>
                <a:chOff x="4075043" y="229113"/>
                <a:chExt cx="1421576" cy="959299"/>
              </a:xfrm>
            </p:grpSpPr>
            <p:sp>
              <p:nvSpPr>
                <p:cNvPr id="133" name="Oval 13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22584" y="23454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 rot="5400000">
                <a:off x="13949618" y="5450952"/>
                <a:ext cx="642468" cy="692248"/>
                <a:chOff x="3767746" y="1625934"/>
                <a:chExt cx="642468" cy="692248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767746" y="1626455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3767746" y="1625934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0" name="Straight Connector 129"/>
              <p:cNvCxnSpPr/>
              <p:nvPr/>
            </p:nvCxnSpPr>
            <p:spPr>
              <a:xfrm rot="5400000" flipV="1">
                <a:off x="14525444" y="5521222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ctangle 148"/>
            <p:cNvSpPr/>
            <p:nvPr/>
          </p:nvSpPr>
          <p:spPr>
            <a:xfrm>
              <a:off x="-4017743" y="13980"/>
              <a:ext cx="8595988" cy="7093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4794496" y="13980"/>
              <a:ext cx="6695199" cy="7093527"/>
              <a:chOff x="5404092" y="13980"/>
              <a:chExt cx="6695199" cy="709352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676340" y="228600"/>
                <a:ext cx="6147502" cy="6141646"/>
                <a:chOff x="-560" y="5483"/>
                <a:chExt cx="6147502" cy="6141646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-560" y="5483"/>
                  <a:ext cx="5702110" cy="1816599"/>
                  <a:chOff x="-560" y="5483"/>
                  <a:chExt cx="5702110" cy="1816599"/>
                </a:xfrm>
              </p:grpSpPr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4279974" y="5483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Rectangle 68"/>
                  <p:cNvSpPr/>
                  <p:nvPr/>
                </p:nvSpPr>
                <p:spPr>
                  <a:xfrm>
                    <a:off x="-560" y="993677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70" name="Straight Connector 69"/>
                  <p:cNvCxnSpPr>
                    <a:stCxn id="69" idx="1"/>
                    <a:endCxn id="78" idx="3"/>
                  </p:cNvCxnSpPr>
                  <p:nvPr/>
                </p:nvCxnSpPr>
                <p:spPr>
                  <a:xfrm>
                    <a:off x="-560" y="1407880"/>
                    <a:ext cx="5312556" cy="454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/>
                  <p:cNvCxnSpPr/>
                  <p:nvPr/>
                </p:nvCxnSpPr>
                <p:spPr>
                  <a:xfrm flipH="1">
                    <a:off x="262003" y="1276350"/>
                    <a:ext cx="400782" cy="13043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262003" y="1411546"/>
                    <a:ext cx="400782" cy="146744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1718701" y="1217859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1718701" y="1605420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" name="Group 74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2" y="88545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80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1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4669528" y="1066565"/>
                    <a:ext cx="642468" cy="691727"/>
                    <a:chOff x="3758082" y="1634421"/>
                    <a:chExt cx="642468" cy="691727"/>
                  </a:xfrm>
                </p:grpSpPr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3758082" y="1634421"/>
                      <a:ext cx="642468" cy="691727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79" name="Straight Connector 78"/>
                    <p:cNvCxnSpPr/>
                    <p:nvPr/>
                  </p:nvCxnSpPr>
                  <p:spPr>
                    <a:xfrm flipV="1">
                      <a:off x="3758082" y="1634421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7" name="Straight Connector 76"/>
                  <p:cNvCxnSpPr/>
                  <p:nvPr/>
                </p:nvCxnSpPr>
                <p:spPr>
                  <a:xfrm flipV="1">
                    <a:off x="4976476" y="87958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-560" y="1912420"/>
                  <a:ext cx="5682315" cy="2137204"/>
                  <a:chOff x="-560" y="2027456"/>
                  <a:chExt cx="5682315" cy="2137204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251689" y="3468971"/>
                    <a:ext cx="506030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Rectangle 43"/>
                  <p:cNvSpPr/>
                  <p:nvPr/>
                </p:nvSpPr>
                <p:spPr>
                  <a:xfrm>
                    <a:off x="-560" y="3048139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5" name="Straight Connector 44"/>
                  <p:cNvCxnSpPr/>
                  <p:nvPr/>
                </p:nvCxnSpPr>
                <p:spPr>
                  <a:xfrm flipH="1">
                    <a:off x="251689" y="3360348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251689" y="3596056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>
                    <a:endCxn id="65" idx="6"/>
                  </p:cNvCxnSpPr>
                  <p:nvPr/>
                </p:nvCxnSpPr>
                <p:spPr>
                  <a:xfrm>
                    <a:off x="1683891" y="3314787"/>
                    <a:ext cx="841710" cy="41844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>
                    <a:endCxn id="65" idx="2"/>
                  </p:cNvCxnSpPr>
                  <p:nvPr/>
                </p:nvCxnSpPr>
                <p:spPr>
                  <a:xfrm flipV="1">
                    <a:off x="1683891" y="3205269"/>
                    <a:ext cx="841710" cy="43592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9" name="Group 48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1" y="2945672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6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2006153" y="3795328"/>
                    <a:ext cx="105028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AD f=100</a:t>
                    </a:r>
                    <a:endParaRPr lang="ga-IE" dirty="0"/>
                  </a:p>
                </p:txBody>
              </p:sp>
              <p:cxnSp>
                <p:nvCxnSpPr>
                  <p:cNvPr id="51" name="Straight Connector 50"/>
                  <p:cNvCxnSpPr/>
                  <p:nvPr/>
                </p:nvCxnSpPr>
                <p:spPr>
                  <a:xfrm flipH="1">
                    <a:off x="2695284" y="321947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2695284" y="3721882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up 52"/>
                  <p:cNvGrpSpPr/>
                  <p:nvPr/>
                </p:nvGrpSpPr>
                <p:grpSpPr>
                  <a:xfrm flipH="1">
                    <a:off x="2459605" y="3205269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4260179" y="2027456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0" name="Oval 59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4669528" y="3120726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4976476" y="2930650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-560" y="4064904"/>
                  <a:ext cx="6147502" cy="2082225"/>
                  <a:chOff x="-560" y="4411422"/>
                  <a:chExt cx="6147502" cy="2082225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4279974" y="4411422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38" name="Oval 37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9" name="Oval 38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" name="Straight Connector 11"/>
                  <p:cNvCxnSpPr/>
                  <p:nvPr/>
                </p:nvCxnSpPr>
                <p:spPr>
                  <a:xfrm flipV="1">
                    <a:off x="251689" y="5824532"/>
                    <a:ext cx="50810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>
                    <a:endCxn id="29" idx="3"/>
                  </p:cNvCxnSpPr>
                  <p:nvPr/>
                </p:nvCxnSpPr>
                <p:spPr>
                  <a:xfrm flipH="1">
                    <a:off x="251689" y="5679635"/>
                    <a:ext cx="408525" cy="135138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251689" y="5828268"/>
                    <a:ext cx="433241" cy="128209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1708387" y="5669525"/>
                    <a:ext cx="895504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endCxn id="35" idx="7"/>
                  </p:cNvCxnSpPr>
                  <p:nvPr/>
                </p:nvCxnSpPr>
                <p:spPr>
                  <a:xfrm flipV="1">
                    <a:off x="1708387" y="6007697"/>
                    <a:ext cx="869576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" name="Group 16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85479" y="529306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18" name="Straight Connector 17"/>
                  <p:cNvCxnSpPr>
                    <a:endCxn id="33" idx="5"/>
                  </p:cNvCxnSpPr>
                  <p:nvPr/>
                </p:nvCxnSpPr>
                <p:spPr>
                  <a:xfrm>
                    <a:off x="2678477" y="5673788"/>
                    <a:ext cx="1208839" cy="334022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endCxn id="33" idx="3"/>
                  </p:cNvCxnSpPr>
                  <p:nvPr/>
                </p:nvCxnSpPr>
                <p:spPr>
                  <a:xfrm flipV="1">
                    <a:off x="2678477" y="5634488"/>
                    <a:ext cx="1208839" cy="36571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3847814" y="5656741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3847814" y="5918516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21"/>
                  <p:cNvGrpSpPr/>
                  <p:nvPr/>
                </p:nvGrpSpPr>
                <p:grpSpPr>
                  <a:xfrm flipH="1">
                    <a:off x="2465301" y="5557057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3695463" y="5557170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2024953" y="6124315"/>
                    <a:ext cx="105028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AD f=100</a:t>
                    </a:r>
                    <a:endParaRPr lang="ga-IE" dirty="0"/>
                  </a:p>
                </p:txBody>
              </p:sp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3335455" y="6112097"/>
                    <a:ext cx="93326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AD f=50</a:t>
                    </a:r>
                    <a:endParaRPr lang="ga-IE" dirty="0"/>
                  </a:p>
                </p:txBody>
              </p: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4690241" y="5472750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Connector 26"/>
                  <p:cNvCxnSpPr/>
                  <p:nvPr/>
                </p:nvCxnSpPr>
                <p:spPr>
                  <a:xfrm flipV="1">
                    <a:off x="4990762" y="529411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ight Arrow 27"/>
                  <p:cNvSpPr/>
                  <p:nvPr/>
                </p:nvSpPr>
                <p:spPr>
                  <a:xfrm flipH="1">
                    <a:off x="5514724" y="5567752"/>
                    <a:ext cx="632218" cy="515190"/>
                  </a:xfrm>
                  <a:prstGeom prst="rightArrow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-560" y="5400570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 flipH="1">
                  <a:off x="5514724" y="3104441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 flipH="1">
                  <a:off x="5514724" y="1161813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5404092" y="13980"/>
                <a:ext cx="6695199" cy="70935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11654976" y="13979"/>
              <a:ext cx="6344266" cy="2484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1654976" y="2653498"/>
              <a:ext cx="6344266" cy="44540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-3995552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870597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1671261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1671261" y="270495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309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35904" y="-3368115"/>
            <a:ext cx="13436626" cy="14000351"/>
            <a:chOff x="-759115" y="-102401"/>
            <a:chExt cx="13436626" cy="14000351"/>
          </a:xfrm>
        </p:grpSpPr>
        <p:pic>
          <p:nvPicPr>
            <p:cNvPr id="355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872" r="10854" b="2636"/>
            <a:stretch/>
          </p:blipFill>
          <p:spPr>
            <a:xfrm>
              <a:off x="-759115" y="7238960"/>
              <a:ext cx="13436626" cy="6658990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662845" y="6613346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630938" y="3544224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389257" y="15001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534797" y="3774920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749786" y="5843057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119926" y="5143737"/>
              <a:ext cx="360000" cy="36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8079407" y="3249000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965627" y="5944167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654603" y="360870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630921" y="2596610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472000" y="3069000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8050853" y="12703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768690" y="664717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797824" y="230604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648615" y="6080684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7323997" y="3317571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355176" y="5503737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816681" y="6610018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7384825" y="665706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831367" y="184553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683899" y="4261390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688838" y="4690533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756101" y="4678438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756947" y="5450039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973842" y="45635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986841" y="517169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684083" y="2147405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757437" y="111115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755056" y="1406324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703421" y="1396776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761081" y="130497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761081" y="196617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759945" y="455867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760179" y="520098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1191239" y="6015321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975725" y="6655760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8259525" y="189225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2009634" y="19607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2011945" y="127330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10381585" y="6772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9103214" y="41237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847211" y="3298030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974146" y="3432629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986660" y="3430578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975131" y="3428829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535871" y="3429340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8256309" y="188494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534871" y="4112244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934858" y="6670023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683386" y="471896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676273" y="590318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6040105" y="602305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936857" y="4120547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844689" y="4658164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842691" y="4147855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334624" y="6670156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336445" y="3095578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4236080" y="6191376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073121" y="61833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846061" y="3307283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641213" y="6340707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4159440" y="6319351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872175" y="4078810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3326551" y="3535894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781907" y="5145080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780263" y="408365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946383" y="2397244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819402" y="33657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758972" y="296433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993955" y="3159637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8132543" y="1923513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1055004" y="-591976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676823" y="12309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538145" y="5347809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271446" y="3023368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572986" y="6608372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571956" y="6547282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129168" y="666071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1352990" y="3723465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434536" y="2712113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2340241" y="486164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138109" y="252066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121103" y="18109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337833" y="4868536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334968" y="4414721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438317" y="1006440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2044812" y="1006886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593631" y="1004963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1146306" y="1004144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332783" y="3970781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331581" y="3547513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697907" y="1010982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983714" y="2712113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535743" y="2712113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84998" y="2712113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632478" y="2705334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335943" y="3090763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1128724" y="3499339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902813" y="3281653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677441" y="3074633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453568" y="2845628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545194" y="308136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991455" y="353696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130989" y="3034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131117" y="348519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127748" y="39082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447441" y="396112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893001" y="44086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129058" y="43569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132377" y="480708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638099" y="1011402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1083627" y="1004144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535248" y="1005206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984514" y="1006886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516431" y="263820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967283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415459" y="2638998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866235" y="263913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518274" y="1919290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964469" y="191618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417244" y="191437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866105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2317536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2317536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8134350" y="226219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425942" y="173462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959339" y="34625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8291513" y="150019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8291513" y="152400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8203406" y="109538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10252914" y="772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8183049" y="176151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9005888" y="6581776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946356" y="6622256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605647" y="647777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848726" y="4221956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9005888" y="4226719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901559" y="410965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944208" y="15267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495007" y="150477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1037017" y="14773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594398" y="15701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676898" y="66490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690951" y="6179768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813311" y="5545117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412588" y="6038802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752353" y="5883622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6100407" y="6677132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482186" y="3427734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484269" y="4805363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415213" y="4800600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464146" y="470563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463176" y="590068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672263" y="5493544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528988" y="5568281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700838" y="5279231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819544" y="5247118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742684" y="60441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334686" y="6144434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560518" y="6483872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844562" y="5504611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781204" y="3369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956347" y="3268282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835604" y="53105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831372" y="6699380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669314" y="3299581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674152" y="3430210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946553" y="324900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6354838" y="3309257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6352419" y="3430210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6313312" y="3249000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5360293" y="648942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427542" y="648755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729402" y="665947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819947" y="672452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416151" y="5170490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947708" y="4043547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694287" y="665961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857969" y="6711283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199405" y="6717296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830529" y="679669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706786" y="677210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584527" y="541994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7342211" y="296185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478056" y="6155136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406753" y="618458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782495" y="413881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761547" y="3743327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576469" y="330602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576469" y="373082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576469" y="418455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576357" y="4651231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710521" y="3173466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992514" y="3558279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430295" y="5168489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607855" y="548366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971666" y="44049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981563" y="49729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844689" y="4154335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782609" y="4079684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637235" y="408401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720191" y="404873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625299" y="4015731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2068453" y="4463098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520034" y="491467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781124" y="4513006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786040" y="449685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664688" y="4514163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6033461" y="2916117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009167" y="3834945"/>
              <a:ext cx="1548117" cy="151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mm</a:t>
              </a:r>
              <a:endParaRPr lang="pl-PL" dirty="0" smtClean="0">
                <a:effectLst/>
              </a:endParaRPr>
            </a:p>
            <a:p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979512" y="6008683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1040740" y="347941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797900" y="93771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553428" y="-10240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553428" y="723623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1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2944" r="6886" b="1976"/>
          <a:stretch/>
        </p:blipFill>
        <p:spPr>
          <a:xfrm>
            <a:off x="-655093" y="491321"/>
            <a:ext cx="13156443" cy="6168788"/>
          </a:xfrm>
        </p:spPr>
      </p:pic>
    </p:spTree>
    <p:extLst>
      <p:ext uri="{BB962C8B-B14F-4D97-AF65-F5344CB8AC3E}">
        <p14:creationId xmlns:p14="http://schemas.microsoft.com/office/powerpoint/2010/main" val="3682904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3076" y="365124"/>
            <a:ext cx="15848610" cy="6969125"/>
          </a:xfrm>
        </p:spPr>
      </p:pic>
    </p:spTree>
    <p:extLst>
      <p:ext uri="{BB962C8B-B14F-4D97-AF65-F5344CB8AC3E}">
        <p14:creationId xmlns:p14="http://schemas.microsoft.com/office/powerpoint/2010/main" val="3470854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5448" y="365125"/>
            <a:ext cx="19612630" cy="6321425"/>
          </a:xfrm>
        </p:spPr>
      </p:pic>
    </p:spTree>
    <p:extLst>
      <p:ext uri="{BB962C8B-B14F-4D97-AF65-F5344CB8AC3E}">
        <p14:creationId xmlns:p14="http://schemas.microsoft.com/office/powerpoint/2010/main" val="395786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6675450" y="3291300"/>
            <a:ext cx="2154980" cy="13960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35457" y="1862225"/>
            <a:ext cx="185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Olympus </a:t>
            </a:r>
            <a:r>
              <a:rPr lang="en-US" dirty="0" smtClean="0"/>
              <a:t>XLSLPLN25XGMP</a:t>
            </a:r>
            <a:endParaRPr lang="ga-IE" dirty="0" smtClean="0"/>
          </a:p>
          <a:p>
            <a:r>
              <a:rPr lang="en-US" dirty="0" smtClean="0"/>
              <a:t>25×</a:t>
            </a:r>
            <a:r>
              <a:rPr lang="ga-IE" dirty="0" smtClean="0"/>
              <a:t>, </a:t>
            </a:r>
            <a:r>
              <a:rPr lang="en-GB" dirty="0" smtClean="0"/>
              <a:t>1.0</a:t>
            </a:r>
            <a:r>
              <a:rPr lang="ga-IE" dirty="0" smtClean="0"/>
              <a:t>NA</a:t>
            </a:r>
            <a:endParaRPr lang="en-US" dirty="0" smtClean="0">
              <a:effectLst/>
            </a:endParaRPr>
          </a:p>
          <a:p>
            <a:r>
              <a:rPr lang="ga-IE" dirty="0" smtClean="0"/>
              <a:t>WD</a:t>
            </a:r>
            <a:r>
              <a:rPr lang="en-US" dirty="0" smtClean="0"/>
              <a:t>: 8mm</a:t>
            </a:r>
            <a:endParaRPr lang="ga-IE" dirty="0"/>
          </a:p>
        </p:txBody>
      </p:sp>
      <p:sp>
        <p:nvSpPr>
          <p:cNvPr id="6" name="TextBox 5"/>
          <p:cNvSpPr txBox="1"/>
          <p:nvPr/>
        </p:nvSpPr>
        <p:spPr>
          <a:xfrm>
            <a:off x="8504678" y="374004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ga-IE" dirty="0"/>
              <a:t>2</a:t>
            </a:r>
            <a:r>
              <a:rPr lang="ga-IE" dirty="0" smtClean="0"/>
              <a:t>00</a:t>
            </a:r>
            <a:endParaRPr lang="ga-IE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 rot="5400000">
            <a:off x="11146623" y="307564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45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6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9798751" y="2386365"/>
            <a:ext cx="288000" cy="209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 dirty="0"/>
          </a:p>
        </p:txBody>
      </p:sp>
      <p:cxnSp>
        <p:nvCxnSpPr>
          <p:cNvPr id="18" name="Straight Connector 17"/>
          <p:cNvCxnSpPr>
            <a:stCxn id="13" idx="3"/>
          </p:cNvCxnSpPr>
          <p:nvPr/>
        </p:nvCxnSpPr>
        <p:spPr>
          <a:xfrm>
            <a:off x="6675450" y="3430907"/>
            <a:ext cx="2237496" cy="14164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rot="10800000" flipH="1" flipV="1">
            <a:off x="8761225" y="3070908"/>
            <a:ext cx="162568" cy="72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36" name="Rectangle 3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7" name="Oval 3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688699" y="3081075"/>
            <a:ext cx="986751" cy="699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Camera</a:t>
            </a:r>
            <a:endParaRPr lang="ga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37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195343" y="-53938"/>
            <a:ext cx="19027961" cy="6799642"/>
            <a:chOff x="-2195343" y="-53938"/>
            <a:chExt cx="19027961" cy="6799642"/>
          </a:xfrm>
        </p:grpSpPr>
        <p:pic>
          <p:nvPicPr>
            <p:cNvPr id="1027" name="Picture 3" descr="F:\LENS\Fotos\sample mount\2A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1"/>
            <a:stretch/>
          </p:blipFill>
          <p:spPr bwMode="auto">
            <a:xfrm>
              <a:off x="14174216" y="139666"/>
              <a:ext cx="2658402" cy="6606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F:\LENS\Giovanni-goes-Giorgio\latex-style-files-spie-manuscript\TDE63%5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9"/>
            <a:stretch/>
          </p:blipFill>
          <p:spPr bwMode="auto">
            <a:xfrm>
              <a:off x="6298561" y="139666"/>
              <a:ext cx="3677341" cy="2828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7351" y="139666"/>
              <a:ext cx="3859850" cy="660603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95343" y="139666"/>
              <a:ext cx="8322455" cy="660603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0" t="17978" r="9145"/>
            <a:stretch/>
          </p:blipFill>
          <p:spPr>
            <a:xfrm>
              <a:off x="6321556" y="3150390"/>
              <a:ext cx="3658780" cy="359531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-2023893" y="33016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534967" y="33016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570138" y="3285935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0362475" y="33016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V="1">
              <a:off x="2810014" y="1029678"/>
              <a:ext cx="1135926" cy="14169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H="1" flipV="1">
              <a:off x="2659704" y="373330"/>
              <a:ext cx="309654" cy="883446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458190" y="-53938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sz="2800" dirty="0" smtClean="0"/>
                <a:t>z</a:t>
              </a:r>
              <a:endParaRPr lang="ga-IE" sz="2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07326" y="730384"/>
              <a:ext cx="4219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sz="2800" dirty="0" smtClean="0"/>
                <a:t>x </a:t>
              </a:r>
              <a:endParaRPr lang="ga-IE" sz="28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410492" y="33016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E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12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" y="261518"/>
            <a:ext cx="4841406" cy="62595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27" y="261517"/>
            <a:ext cx="5295643" cy="6259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416" y="88296"/>
            <a:ext cx="4032257" cy="66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1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3858</TotalTime>
  <Words>644</Words>
  <Application>Microsoft Office PowerPoint</Application>
  <PresentationFormat>Widescreen</PresentationFormat>
  <Paragraphs>357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152</cp:revision>
  <dcterms:created xsi:type="dcterms:W3CDTF">2013-11-04T09:16:53Z</dcterms:created>
  <dcterms:modified xsi:type="dcterms:W3CDTF">2015-01-13T16:39:06Z</dcterms:modified>
</cp:coreProperties>
</file>